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8" r:id="rId5"/>
  </p:sldMasterIdLst>
  <p:notesMasterIdLst>
    <p:notesMasterId r:id="rId7"/>
  </p:notesMasterIdLst>
  <p:handoutMasterIdLst>
    <p:handoutMasterId r:id="rId8"/>
  </p:handoutMasterIdLst>
  <p:sldIdLst>
    <p:sldId id="256" r:id="rId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 smith" initials="cs" lastIdx="2" clrIdx="0">
    <p:extLst>
      <p:ext uri="{19B8F6BF-5375-455C-9EA6-DF929625EA0E}">
        <p15:presenceInfo xmlns:p15="http://schemas.microsoft.com/office/powerpoint/2012/main" userId="e0dd59834e3d8e44" providerId="Windows Live"/>
      </p:ext>
    </p:extLst>
  </p:cmAuthor>
  <p:cmAuthor id="2" name="ANNA" initials="A" lastIdx="1" clrIdx="1">
    <p:extLst>
      <p:ext uri="{19B8F6BF-5375-455C-9EA6-DF929625EA0E}">
        <p15:presenceInfo xmlns:p15="http://schemas.microsoft.com/office/powerpoint/2012/main" userId="21f5c87c9281fe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0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541142-D5E2-4A9C-82A1-665686E7DF8B}" type="datetimeFigureOut">
              <a:rPr lang="en-GB" smtClean="0"/>
              <a:t>18/01/2021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1C8891-75E4-4FCC-8C13-2FB4A258D09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37684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5cfbec62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9" name="Google Shape;299;g55cfbec62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&amp; 1 column text">
  <p:cSld name="Title, subtitle &amp; 1 column tex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body" idx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1800"/>
              <a:buNone/>
              <a:defRPr sz="18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body" idx="2"/>
          </p:nvPr>
        </p:nvSpPr>
        <p:spPr>
          <a:xfrm>
            <a:off x="469900" y="1665818"/>
            <a:ext cx="11252200" cy="4633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- Deloitte black">
  <p:cSld name="Divider - Deloitte black"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1"/>
          <p:cNvSpPr txBox="1">
            <a:spLocks noGrp="1"/>
          </p:cNvSpPr>
          <p:nvPr>
            <p:ph type="title"/>
          </p:nvPr>
        </p:nvSpPr>
        <p:spPr>
          <a:xfrm>
            <a:off x="469900" y="1705668"/>
            <a:ext cx="10418233" cy="1592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Font typeface="Verdana"/>
              <a:buNone/>
              <a:defRPr sz="385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body" idx="1"/>
          </p:nvPr>
        </p:nvSpPr>
        <p:spPr>
          <a:xfrm>
            <a:off x="469900" y="3429000"/>
            <a:ext cx="10418233" cy="15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None/>
              <a:defRPr sz="385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 sz="2667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333"/>
              </a:spcBef>
              <a:spcAft>
                <a:spcPts val="1333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1"/>
          <p:cNvSpPr txBox="1"/>
          <p:nvPr/>
        </p:nvSpPr>
        <p:spPr>
          <a:xfrm>
            <a:off x="11506995" y="6477004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1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 | Kick-Off Meeting</a:t>
            </a:r>
            <a:endParaRPr dirty="0"/>
          </a:p>
        </p:txBody>
      </p:sp>
      <p:sp>
        <p:nvSpPr>
          <p:cNvPr id="106" name="Google Shape;106;p11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eloitte white">
  <p:cSld name="Divider - Deloitte white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2"/>
          <p:cNvSpPr txBox="1">
            <a:spLocks noGrp="1"/>
          </p:cNvSpPr>
          <p:nvPr>
            <p:ph type="title"/>
          </p:nvPr>
        </p:nvSpPr>
        <p:spPr>
          <a:xfrm>
            <a:off x="469901" y="1705668"/>
            <a:ext cx="10418233" cy="1592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50"/>
              <a:buFont typeface="Verdana"/>
              <a:buNone/>
              <a:defRPr sz="385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2"/>
          <p:cNvSpPr txBox="1">
            <a:spLocks noGrp="1"/>
          </p:cNvSpPr>
          <p:nvPr>
            <p:ph type="body" idx="1"/>
          </p:nvPr>
        </p:nvSpPr>
        <p:spPr>
          <a:xfrm>
            <a:off x="469900" y="3429000"/>
            <a:ext cx="10541000" cy="15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50"/>
              <a:buNone/>
              <a:defRPr sz="385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 sz="2667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333"/>
              </a:spcBef>
              <a:spcAft>
                <a:spcPts val="1333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2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 </a:t>
            </a:r>
            <a:endParaRPr dirty="0"/>
          </a:p>
        </p:txBody>
      </p:sp>
      <p:sp>
        <p:nvSpPr>
          <p:cNvPr id="111" name="Google Shape;111;p12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ey statement dark green">
  <p:cSld name="Key statement dark green">
    <p:bg>
      <p:bgPr>
        <a:solidFill>
          <a:schemeClr val="accent2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3"/>
          <p:cNvSpPr txBox="1">
            <a:spLocks noGrp="1"/>
          </p:cNvSpPr>
          <p:nvPr>
            <p:ph type="body" idx="1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4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marL="1371600" lvl="2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•"/>
              <a:defRPr sz="4000">
                <a:solidFill>
                  <a:schemeClr val="lt2"/>
                </a:solidFill>
              </a:defRPr>
            </a:lvl3pPr>
            <a:lvl4pPr marL="1828800" lvl="3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4pPr>
            <a:lvl5pPr marL="2286000" lvl="4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/>
          <p:nvPr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5" name="Google Shape;115;p13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 | Kick-Off Meeting</a:t>
            </a:r>
            <a:endParaRPr dirty="0"/>
          </a:p>
        </p:txBody>
      </p:sp>
      <p:sp>
        <p:nvSpPr>
          <p:cNvPr id="116" name="Google Shape;116;p13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ey statement dark blue">
  <p:cSld name="Key statement dark blue">
    <p:bg>
      <p:bgPr>
        <a:solidFill>
          <a:schemeClr val="accent4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>
            <a:spLocks noGrp="1"/>
          </p:cNvSpPr>
          <p:nvPr>
            <p:ph type="body" idx="1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4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marL="1371600" lvl="2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•"/>
              <a:defRPr sz="4000">
                <a:solidFill>
                  <a:schemeClr val="lt2"/>
                </a:solidFill>
              </a:defRPr>
            </a:lvl3pPr>
            <a:lvl4pPr marL="1828800" lvl="3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4pPr>
            <a:lvl5pPr marL="2286000" lvl="4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/>
          <p:nvPr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0" name="Google Shape;120;p14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 | Kick-Off Meeting</a:t>
            </a:r>
            <a:endParaRPr dirty="0"/>
          </a:p>
        </p:txBody>
      </p:sp>
      <p:sp>
        <p:nvSpPr>
          <p:cNvPr id="121" name="Google Shape;121;p14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ey statement teal">
  <p:cSld name="Key statement teal">
    <p:bg>
      <p:bgPr>
        <a:solidFill>
          <a:schemeClr val="accent5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>
            <a:spLocks noGrp="1"/>
          </p:cNvSpPr>
          <p:nvPr>
            <p:ph type="body" idx="1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4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marL="1371600" lvl="2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•"/>
              <a:defRPr sz="4000">
                <a:solidFill>
                  <a:schemeClr val="lt2"/>
                </a:solidFill>
              </a:defRPr>
            </a:lvl3pPr>
            <a:lvl4pPr marL="1828800" lvl="3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4pPr>
            <a:lvl5pPr marL="2286000" lvl="4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/>
          <p:nvPr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15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 | Kick-Off Meeting</a:t>
            </a:r>
            <a:endParaRPr dirty="0"/>
          </a:p>
        </p:txBody>
      </p:sp>
      <p:sp>
        <p:nvSpPr>
          <p:cNvPr id="126" name="Google Shape;126;p15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ey statement black">
  <p:cSld name="Key statement black">
    <p:bg>
      <p:bgPr>
        <a:solidFill>
          <a:schemeClr val="dk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body" idx="1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4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marL="1371600" lvl="2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•"/>
              <a:defRPr sz="4000">
                <a:solidFill>
                  <a:schemeClr val="lt2"/>
                </a:solidFill>
              </a:defRPr>
            </a:lvl3pPr>
            <a:lvl4pPr marL="1828800" lvl="3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4pPr>
            <a:lvl5pPr marL="2286000" lvl="4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 </a:t>
            </a:r>
            <a:endParaRPr dirty="0"/>
          </a:p>
        </p:txBody>
      </p:sp>
      <p:sp>
        <p:nvSpPr>
          <p:cNvPr id="130" name="Google Shape;130;p16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  <p:sp>
        <p:nvSpPr>
          <p:cNvPr id="131" name="Google Shape;131;p16"/>
          <p:cNvSpPr txBox="1"/>
          <p:nvPr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statement white">
  <p:cSld name="Key statement white"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>
            <a:spLocks noGrp="1"/>
          </p:cNvSpPr>
          <p:nvPr>
            <p:ph type="body" idx="1"/>
          </p:nvPr>
        </p:nvSpPr>
        <p:spPr>
          <a:xfrm>
            <a:off x="469900" y="1590675"/>
            <a:ext cx="9029604" cy="470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marL="1371600" lvl="2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•"/>
              <a:defRPr sz="4000">
                <a:solidFill>
                  <a:schemeClr val="lt2"/>
                </a:solidFill>
              </a:defRPr>
            </a:lvl3pPr>
            <a:lvl4pPr marL="1828800" lvl="3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4pPr>
            <a:lvl5pPr marL="2286000" lvl="4" indent="-482600" algn="l">
              <a:spcBef>
                <a:spcPts val="1333"/>
              </a:spcBef>
              <a:spcAft>
                <a:spcPts val="0"/>
              </a:spcAft>
              <a:buClr>
                <a:schemeClr val="lt2"/>
              </a:buClr>
              <a:buSzPts val="4000"/>
              <a:buChar char="−"/>
              <a:defRPr sz="4000">
                <a:solidFill>
                  <a:schemeClr val="lt2"/>
                </a:solidFill>
              </a:defRPr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onten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>
            <a:spLocks noGrp="1"/>
          </p:cNvSpPr>
          <p:nvPr>
            <p:ph type="body" idx="1"/>
          </p:nvPr>
        </p:nvSpPr>
        <p:spPr>
          <a:xfrm>
            <a:off x="469900" y="1665291"/>
            <a:ext cx="9348787" cy="463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body" idx="2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 with image">
  <p:cSld name="Contents with image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>
            <a:spLocks noGrp="1"/>
          </p:cNvSpPr>
          <p:nvPr>
            <p:ph type="pic" idx="2"/>
          </p:nvPr>
        </p:nvSpPr>
        <p:spPr>
          <a:xfrm>
            <a:off x="5604867" y="1700213"/>
            <a:ext cx="6117233" cy="459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469900" y="1665290"/>
            <a:ext cx="4333663" cy="4633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3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1 column text">
  <p:cSld name="Title &amp; 1 column 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>
            <a:spLocks noGrp="1"/>
          </p:cNvSpPr>
          <p:nvPr>
            <p:ph type="body" idx="1"/>
          </p:nvPr>
        </p:nvSpPr>
        <p:spPr>
          <a:xfrm>
            <a:off x="469900" y="1665290"/>
            <a:ext cx="11252200" cy="4633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body" idx="2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- Black">
  <p:cSld name="Title Slide - Blac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75200" y="5845180"/>
            <a:ext cx="5592011" cy="505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0">
                <a:solidFill>
                  <a:schemeClr val="lt1"/>
                </a:solidFill>
              </a:defRPr>
            </a:lvl2pPr>
            <a:lvl3pPr lvl="2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lvl="3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4pPr>
            <a:lvl5pPr lvl="4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5pPr>
            <a:lvl6pPr lvl="5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6pPr>
            <a:lvl7pPr lvl="6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7pPr>
            <a:lvl8pPr lvl="7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8pPr>
            <a:lvl9pPr lvl="8" algn="ctr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2133"/>
              <a:buNone/>
              <a:defRPr sz="2133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2"/>
          </p:nvPr>
        </p:nvSpPr>
        <p:spPr>
          <a:xfrm>
            <a:off x="475200" y="6362699"/>
            <a:ext cx="5594349" cy="298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</a:defRPr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469900" y="457761"/>
            <a:ext cx="1998000" cy="374400"/>
            <a:chOff x="398463" y="404813"/>
            <a:chExt cx="1627187" cy="307976"/>
          </a:xfrm>
        </p:grpSpPr>
        <p:sp>
          <p:nvSpPr>
            <p:cNvPr id="17" name="Google Shape;17;p3"/>
            <p:cNvSpPr/>
            <p:nvPr/>
          </p:nvSpPr>
          <p:spPr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398463" y="406401"/>
              <a:ext cx="247650" cy="30162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011238" y="479426"/>
              <a:ext cx="215900" cy="231775"/>
            </a:xfrm>
            <a:custGeom>
              <a:avLst/>
              <a:gdLst/>
              <a:ahLst/>
              <a:cxnLst/>
              <a:rect l="l" t="t" r="r" b="b"/>
              <a:pathLst>
                <a:path w="252" h="267" extrusionOk="0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362075" y="411163"/>
              <a:ext cx="158750" cy="300038"/>
            </a:xfrm>
            <a:custGeom>
              <a:avLst/>
              <a:gdLst/>
              <a:ahLst/>
              <a:cxnLst/>
              <a:rect l="l" t="t" r="r" b="b"/>
              <a:pathLst>
                <a:path w="184" h="344" extrusionOk="0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1535113" y="411163"/>
              <a:ext cx="158750" cy="300038"/>
            </a:xfrm>
            <a:custGeom>
              <a:avLst/>
              <a:gdLst/>
              <a:ahLst/>
              <a:cxnLst/>
              <a:rect l="l" t="t" r="r" b="b"/>
              <a:pathLst>
                <a:path w="184" h="344" extrusionOk="0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709738" y="479426"/>
              <a:ext cx="211137" cy="2317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68338" y="479426"/>
              <a:ext cx="209550" cy="231775"/>
            </a:xfrm>
            <a:custGeom>
              <a:avLst/>
              <a:gdLst/>
              <a:ahLst/>
              <a:cxnLst/>
              <a:rect l="l" t="t" r="r" b="b"/>
              <a:pathLst>
                <a:path w="243" h="267" extrusionOk="0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27" name="Google Shape;27;p3"/>
          <p:cNvSpPr>
            <a:spLocks noGrp="1"/>
          </p:cNvSpPr>
          <p:nvPr>
            <p:ph type="pic" idx="3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&amp; 1 column - large">
  <p:cSld name="Title, subtitle &amp; 1 column - large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469900" y="1676402"/>
            <a:ext cx="11252200" cy="462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marL="1371600" lvl="2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 sz="1600"/>
            </a:lvl4pPr>
            <a:lvl5pPr marL="2286000" lvl="4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 sz="1600"/>
            </a:lvl5pPr>
            <a:lvl6pPr marL="2743200" lvl="5" indent="-364045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Char char="−"/>
              <a:defRPr sz="2133"/>
            </a:lvl6pPr>
            <a:lvl7pPr marL="3200400" lvl="6" indent="-364045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Char char="−"/>
              <a:defRPr sz="2133"/>
            </a:lvl7pPr>
            <a:lvl8pPr marL="3657600" lvl="7" indent="-364045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Char char="−"/>
              <a:defRPr sz="2133"/>
            </a:lvl8pPr>
            <a:lvl9pPr marL="4114800" lvl="8" indent="-364045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2133"/>
              <a:buChar char="−"/>
              <a:defRPr sz="2133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body" idx="2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&amp; chart">
  <p:cSld name="Title, subtitle &amp; char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>
            <a:spLocks noGrp="1"/>
          </p:cNvSpPr>
          <p:nvPr>
            <p:ph type="chart" idx="2"/>
          </p:nvPr>
        </p:nvSpPr>
        <p:spPr>
          <a:xfrm>
            <a:off x="468000" y="2054581"/>
            <a:ext cx="11252200" cy="3928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153" name="Google Shape;153;p22"/>
          <p:cNvSpPr txBox="1">
            <a:spLocks noGrp="1"/>
          </p:cNvSpPr>
          <p:nvPr>
            <p:ph type="body" idx="1"/>
          </p:nvPr>
        </p:nvSpPr>
        <p:spPr>
          <a:xfrm>
            <a:off x="468000" y="1659816"/>
            <a:ext cx="11252200" cy="35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body" idx="3"/>
          </p:nvPr>
        </p:nvSpPr>
        <p:spPr>
          <a:xfrm>
            <a:off x="468000" y="5982790"/>
            <a:ext cx="11252201" cy="316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55" name="Google Shape;155;p22"/>
          <p:cNvSpPr txBox="1">
            <a:spLocks noGrp="1"/>
          </p:cNvSpPr>
          <p:nvPr>
            <p:ph type="body" idx="4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hart">
  <p:cSld name="3 char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>
            <a:spLocks noGrp="1"/>
          </p:cNvSpPr>
          <p:nvPr>
            <p:ph type="chart" idx="2"/>
          </p:nvPr>
        </p:nvSpPr>
        <p:spPr>
          <a:xfrm>
            <a:off x="468000" y="2051999"/>
            <a:ext cx="3600000" cy="3930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159" name="Google Shape;159;p23"/>
          <p:cNvSpPr txBox="1">
            <a:spLocks noGrp="1"/>
          </p:cNvSpPr>
          <p:nvPr>
            <p:ph type="body" idx="1"/>
          </p:nvPr>
        </p:nvSpPr>
        <p:spPr>
          <a:xfrm>
            <a:off x="468000" y="1665289"/>
            <a:ext cx="3600000" cy="392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60" name="Google Shape;160;p23"/>
          <p:cNvSpPr>
            <a:spLocks noGrp="1"/>
          </p:cNvSpPr>
          <p:nvPr>
            <p:ph type="chart" idx="3"/>
          </p:nvPr>
        </p:nvSpPr>
        <p:spPr>
          <a:xfrm>
            <a:off x="4296000" y="2051998"/>
            <a:ext cx="3600000" cy="3930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161" name="Google Shape;161;p23"/>
          <p:cNvSpPr txBox="1">
            <a:spLocks noGrp="1"/>
          </p:cNvSpPr>
          <p:nvPr>
            <p:ph type="body" idx="4"/>
          </p:nvPr>
        </p:nvSpPr>
        <p:spPr>
          <a:xfrm>
            <a:off x="4296003" y="1665288"/>
            <a:ext cx="3600000" cy="392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62" name="Google Shape;162;p23"/>
          <p:cNvSpPr>
            <a:spLocks noGrp="1"/>
          </p:cNvSpPr>
          <p:nvPr>
            <p:ph type="chart" idx="5"/>
          </p:nvPr>
        </p:nvSpPr>
        <p:spPr>
          <a:xfrm>
            <a:off x="8086960" y="2051999"/>
            <a:ext cx="3600000" cy="3930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163" name="Google Shape;163;p23"/>
          <p:cNvSpPr txBox="1">
            <a:spLocks noGrp="1"/>
          </p:cNvSpPr>
          <p:nvPr>
            <p:ph type="body" idx="6"/>
          </p:nvPr>
        </p:nvSpPr>
        <p:spPr>
          <a:xfrm>
            <a:off x="8086959" y="1659145"/>
            <a:ext cx="3600000" cy="398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body" idx="7"/>
          </p:nvPr>
        </p:nvSpPr>
        <p:spPr>
          <a:xfrm>
            <a:off x="468000" y="5982790"/>
            <a:ext cx="11252201" cy="316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65" name="Google Shape;165;p23"/>
          <p:cNvSpPr txBox="1">
            <a:spLocks noGrp="1"/>
          </p:cNvSpPr>
          <p:nvPr>
            <p:ph type="body" idx="8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66" name="Google Shape;166;p23"/>
          <p:cNvSpPr txBox="1">
            <a:spLocks noGrp="1"/>
          </p:cNvSpPr>
          <p:nvPr>
            <p:ph type="title"/>
          </p:nvPr>
        </p:nvSpPr>
        <p:spPr>
          <a:xfrm>
            <a:off x="469900" y="402586"/>
            <a:ext cx="11252200" cy="334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of text">
  <p:cSld name="2 columns of tex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>
            <a:spLocks noGrp="1"/>
          </p:cNvSpPr>
          <p:nvPr>
            <p:ph type="body" idx="1"/>
          </p:nvPr>
        </p:nvSpPr>
        <p:spPr>
          <a:xfrm>
            <a:off x="468000" y="1665288"/>
            <a:ext cx="5328000" cy="4622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69" name="Google Shape;169;p24"/>
          <p:cNvSpPr txBox="1">
            <a:spLocks noGrp="1"/>
          </p:cNvSpPr>
          <p:nvPr>
            <p:ph type="body" idx="2"/>
          </p:nvPr>
        </p:nvSpPr>
        <p:spPr>
          <a:xfrm>
            <a:off x="6394100" y="1656000"/>
            <a:ext cx="5328000" cy="4631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70" name="Google Shape;170;p24"/>
          <p:cNvSpPr txBox="1">
            <a:spLocks noGrp="1"/>
          </p:cNvSpPr>
          <p:nvPr>
            <p:ph type="body" idx="3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- large">
  <p:cSld name="2 columns - large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>
            <a:spLocks noGrp="1"/>
          </p:cNvSpPr>
          <p:nvPr>
            <p:ph type="body" idx="1"/>
          </p:nvPr>
        </p:nvSpPr>
        <p:spPr>
          <a:xfrm>
            <a:off x="469900" y="1665288"/>
            <a:ext cx="5328000" cy="463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marL="1371600" lvl="2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 sz="1600"/>
            </a:lvl4pPr>
            <a:lvl5pPr marL="2286000" lvl="4" indent="-2921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000"/>
              <a:buChar char="−"/>
              <a:defRPr sz="1000"/>
            </a:lvl5pPr>
            <a:lvl6pPr marL="2743200" lvl="5" indent="-364045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Char char="−"/>
              <a:defRPr sz="2133"/>
            </a:lvl6pPr>
            <a:lvl7pPr marL="3200400" lvl="6" indent="-364045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Char char="−"/>
              <a:defRPr sz="2133"/>
            </a:lvl7pPr>
            <a:lvl8pPr marL="3657600" lvl="7" indent="-364045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Char char="−"/>
              <a:defRPr sz="2133"/>
            </a:lvl8pPr>
            <a:lvl9pPr marL="4114800" lvl="8" indent="-364045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2133"/>
              <a:buChar char="−"/>
              <a:defRPr sz="2133"/>
            </a:lvl9pPr>
          </a:lstStyle>
          <a:p>
            <a:endParaRPr/>
          </a:p>
        </p:txBody>
      </p:sp>
      <p:sp>
        <p:nvSpPr>
          <p:cNvPr id="174" name="Google Shape;174;p25"/>
          <p:cNvSpPr txBox="1">
            <a:spLocks noGrp="1"/>
          </p:cNvSpPr>
          <p:nvPr>
            <p:ph type="body" idx="2"/>
          </p:nvPr>
        </p:nvSpPr>
        <p:spPr>
          <a:xfrm>
            <a:off x="6394100" y="1665288"/>
            <a:ext cx="5328000" cy="463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marL="1371600" lvl="2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 sz="1600"/>
            </a:lvl4pPr>
            <a:lvl5pPr marL="2286000" lvl="4" indent="-2921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000"/>
              <a:buChar char="−"/>
              <a:defRPr sz="1000"/>
            </a:lvl5pPr>
            <a:lvl6pPr marL="2743200" lvl="5" indent="-364045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Char char="−"/>
              <a:defRPr sz="2133"/>
            </a:lvl6pPr>
            <a:lvl7pPr marL="3200400" lvl="6" indent="-364045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Char char="−"/>
              <a:defRPr sz="2133"/>
            </a:lvl7pPr>
            <a:lvl8pPr marL="3657600" lvl="7" indent="-364045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Char char="−"/>
              <a:defRPr sz="2133"/>
            </a:lvl8pPr>
            <a:lvl9pPr marL="4114800" lvl="8" indent="-364045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2133"/>
              <a:buChar char="−"/>
              <a:defRPr sz="2133"/>
            </a:lvl9pPr>
          </a:lstStyle>
          <a:p>
            <a:endParaRPr/>
          </a:p>
        </p:txBody>
      </p:sp>
      <p:sp>
        <p:nvSpPr>
          <p:cNvPr id="175" name="Google Shape;175;p25"/>
          <p:cNvSpPr txBox="1">
            <a:spLocks noGrp="1"/>
          </p:cNvSpPr>
          <p:nvPr>
            <p:ph type="body" idx="3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chart">
  <p:cSld name="Text and chart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>
            <a:spLocks noGrp="1"/>
          </p:cNvSpPr>
          <p:nvPr>
            <p:ph type="body" idx="1"/>
          </p:nvPr>
        </p:nvSpPr>
        <p:spPr>
          <a:xfrm>
            <a:off x="469900" y="1665288"/>
            <a:ext cx="5480400" cy="4317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79" name="Google Shape;179;p26"/>
          <p:cNvSpPr>
            <a:spLocks noGrp="1"/>
          </p:cNvSpPr>
          <p:nvPr>
            <p:ph type="chart" idx="2"/>
          </p:nvPr>
        </p:nvSpPr>
        <p:spPr>
          <a:xfrm>
            <a:off x="6239584" y="2125013"/>
            <a:ext cx="5482516" cy="385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180" name="Google Shape;180;p26"/>
          <p:cNvSpPr txBox="1">
            <a:spLocks noGrp="1"/>
          </p:cNvSpPr>
          <p:nvPr>
            <p:ph type="body" idx="3"/>
          </p:nvPr>
        </p:nvSpPr>
        <p:spPr>
          <a:xfrm>
            <a:off x="6239584" y="1655763"/>
            <a:ext cx="5482516" cy="420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body" idx="4"/>
          </p:nvPr>
        </p:nvSpPr>
        <p:spPr>
          <a:xfrm>
            <a:off x="468000" y="5982790"/>
            <a:ext cx="11252201" cy="316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82" name="Google Shape;182;p26"/>
          <p:cNvSpPr txBox="1">
            <a:spLocks noGrp="1"/>
          </p:cNvSpPr>
          <p:nvPr>
            <p:ph type="body" idx="5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83" name="Google Shape;183;p26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hart">
  <p:cSld name="2 char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>
            <a:spLocks noGrp="1"/>
          </p:cNvSpPr>
          <p:nvPr>
            <p:ph type="chart" idx="2"/>
          </p:nvPr>
        </p:nvSpPr>
        <p:spPr>
          <a:xfrm>
            <a:off x="6239584" y="2125013"/>
            <a:ext cx="5482516" cy="385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186" name="Google Shape;186;p27"/>
          <p:cNvSpPr txBox="1">
            <a:spLocks noGrp="1"/>
          </p:cNvSpPr>
          <p:nvPr>
            <p:ph type="body" idx="1"/>
          </p:nvPr>
        </p:nvSpPr>
        <p:spPr>
          <a:xfrm>
            <a:off x="6239585" y="1654028"/>
            <a:ext cx="5482516" cy="420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87" name="Google Shape;187;p27"/>
          <p:cNvSpPr>
            <a:spLocks noGrp="1"/>
          </p:cNvSpPr>
          <p:nvPr>
            <p:ph type="chart" idx="3"/>
          </p:nvPr>
        </p:nvSpPr>
        <p:spPr>
          <a:xfrm>
            <a:off x="469900" y="2125013"/>
            <a:ext cx="5482517" cy="385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188" name="Google Shape;188;p27"/>
          <p:cNvSpPr txBox="1">
            <a:spLocks noGrp="1"/>
          </p:cNvSpPr>
          <p:nvPr>
            <p:ph type="body" idx="4"/>
          </p:nvPr>
        </p:nvSpPr>
        <p:spPr>
          <a:xfrm>
            <a:off x="469898" y="1665288"/>
            <a:ext cx="5482517" cy="409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body" idx="5"/>
          </p:nvPr>
        </p:nvSpPr>
        <p:spPr>
          <a:xfrm>
            <a:off x="468000" y="5982790"/>
            <a:ext cx="11252201" cy="316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body" idx="6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91" name="Google Shape;191;p27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content">
  <p:cSld name="2 column content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>
            <a:spLocks noGrp="1"/>
          </p:cNvSpPr>
          <p:nvPr>
            <p:ph type="body" idx="1"/>
          </p:nvPr>
        </p:nvSpPr>
        <p:spPr>
          <a:xfrm>
            <a:off x="469900" y="1665289"/>
            <a:ext cx="4431857" cy="463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94" name="Google Shape;194;p28"/>
          <p:cNvSpPr txBox="1">
            <a:spLocks noGrp="1"/>
          </p:cNvSpPr>
          <p:nvPr>
            <p:ph type="body" idx="2"/>
          </p:nvPr>
        </p:nvSpPr>
        <p:spPr>
          <a:xfrm>
            <a:off x="5482100" y="1700213"/>
            <a:ext cx="6240000" cy="4598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body" idx="3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96" name="Google Shape;196;p28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ntent with quote ">
  <p:cSld name="2 content with quote 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>
            <a:spLocks noGrp="1"/>
          </p:cNvSpPr>
          <p:nvPr>
            <p:ph type="body" idx="1"/>
          </p:nvPr>
        </p:nvSpPr>
        <p:spPr>
          <a:xfrm>
            <a:off x="7455116" y="1626099"/>
            <a:ext cx="4266983" cy="4673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body" idx="2"/>
          </p:nvPr>
        </p:nvSpPr>
        <p:spPr>
          <a:xfrm>
            <a:off x="469900" y="1665288"/>
            <a:ext cx="6660866" cy="463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body" idx="3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profile">
  <p:cSld name="Team profile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>
            <a:spLocks noGrp="1"/>
          </p:cNvSpPr>
          <p:nvPr>
            <p:ph type="pic" idx="2"/>
          </p:nvPr>
        </p:nvSpPr>
        <p:spPr>
          <a:xfrm>
            <a:off x="488742" y="1700213"/>
            <a:ext cx="2664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04" name="Google Shape;204;p30"/>
          <p:cNvSpPr>
            <a:spLocks noGrp="1"/>
          </p:cNvSpPr>
          <p:nvPr>
            <p:ph type="pic" idx="3"/>
          </p:nvPr>
        </p:nvSpPr>
        <p:spPr>
          <a:xfrm>
            <a:off x="3341040" y="1700212"/>
            <a:ext cx="2664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05" name="Google Shape;205;p30"/>
          <p:cNvSpPr>
            <a:spLocks noGrp="1"/>
          </p:cNvSpPr>
          <p:nvPr>
            <p:ph type="pic" idx="4"/>
          </p:nvPr>
        </p:nvSpPr>
        <p:spPr>
          <a:xfrm>
            <a:off x="6193338" y="1700212"/>
            <a:ext cx="2664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06" name="Google Shape;206;p30"/>
          <p:cNvSpPr>
            <a:spLocks noGrp="1"/>
          </p:cNvSpPr>
          <p:nvPr>
            <p:ph type="pic" idx="5"/>
          </p:nvPr>
        </p:nvSpPr>
        <p:spPr>
          <a:xfrm>
            <a:off x="9045636" y="1700212"/>
            <a:ext cx="2664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07" name="Google Shape;207;p30"/>
          <p:cNvSpPr txBox="1">
            <a:spLocks noGrp="1"/>
          </p:cNvSpPr>
          <p:nvPr>
            <p:ph type="body" idx="1"/>
          </p:nvPr>
        </p:nvSpPr>
        <p:spPr>
          <a:xfrm>
            <a:off x="482363" y="3076573"/>
            <a:ext cx="2640000" cy="3222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08" name="Google Shape;208;p30"/>
          <p:cNvSpPr txBox="1">
            <a:spLocks noGrp="1"/>
          </p:cNvSpPr>
          <p:nvPr>
            <p:ph type="body" idx="6"/>
          </p:nvPr>
        </p:nvSpPr>
        <p:spPr>
          <a:xfrm>
            <a:off x="6207211" y="3079742"/>
            <a:ext cx="2640000" cy="3222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body" idx="7"/>
          </p:nvPr>
        </p:nvSpPr>
        <p:spPr>
          <a:xfrm>
            <a:off x="3344787" y="3076573"/>
            <a:ext cx="2640000" cy="3222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10" name="Google Shape;210;p30"/>
          <p:cNvSpPr txBox="1">
            <a:spLocks noGrp="1"/>
          </p:cNvSpPr>
          <p:nvPr>
            <p:ph type="body" idx="8"/>
          </p:nvPr>
        </p:nvSpPr>
        <p:spPr>
          <a:xfrm>
            <a:off x="9069636" y="3079742"/>
            <a:ext cx="2640000" cy="3222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11" name="Google Shape;211;p30"/>
          <p:cNvSpPr txBox="1">
            <a:spLocks noGrp="1"/>
          </p:cNvSpPr>
          <p:nvPr>
            <p:ph type="body" idx="9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- White">
  <p:cSld name="Title Slide - White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subTitle" idx="1"/>
          </p:nvPr>
        </p:nvSpPr>
        <p:spPr>
          <a:xfrm>
            <a:off x="475327" y="5845180"/>
            <a:ext cx="5594348" cy="505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/>
            </a:lvl2pPr>
            <a:lvl3pPr lvl="2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lvl="3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4pPr>
            <a:lvl5pPr lvl="4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5pPr>
            <a:lvl6pPr lvl="5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6pPr>
            <a:lvl7pPr lvl="6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7pPr>
            <a:lvl8pPr lvl="7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8pPr>
            <a:lvl9pPr lvl="8" algn="ctr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2133"/>
              <a:buNone/>
              <a:defRPr sz="2133"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475325" y="6362699"/>
            <a:ext cx="5594349" cy="298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</a:defRPr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</p:grpSpPr>
        <p:sp>
          <p:nvSpPr>
            <p:cNvPr id="32" name="Google Shape;32;p4"/>
            <p:cNvSpPr/>
            <p:nvPr/>
          </p:nvSpPr>
          <p:spPr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398463" y="406401"/>
              <a:ext cx="247650" cy="30162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1011238" y="479426"/>
              <a:ext cx="215900" cy="231775"/>
            </a:xfrm>
            <a:custGeom>
              <a:avLst/>
              <a:gdLst/>
              <a:ahLst/>
              <a:cxnLst/>
              <a:rect l="l" t="t" r="r" b="b"/>
              <a:pathLst>
                <a:path w="252" h="267" extrusionOk="0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1362075" y="411163"/>
              <a:ext cx="158750" cy="300038"/>
            </a:xfrm>
            <a:custGeom>
              <a:avLst/>
              <a:gdLst/>
              <a:ahLst/>
              <a:cxnLst/>
              <a:rect l="l" t="t" r="r" b="b"/>
              <a:pathLst>
                <a:path w="184" h="344" extrusionOk="0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1535113" y="411163"/>
              <a:ext cx="158750" cy="300038"/>
            </a:xfrm>
            <a:custGeom>
              <a:avLst/>
              <a:gdLst/>
              <a:ahLst/>
              <a:cxnLst/>
              <a:rect l="l" t="t" r="r" b="b"/>
              <a:pathLst>
                <a:path w="184" h="344" extrusionOk="0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1709738" y="479426"/>
              <a:ext cx="211137" cy="2317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668338" y="479426"/>
              <a:ext cx="209550" cy="231775"/>
            </a:xfrm>
            <a:custGeom>
              <a:avLst/>
              <a:gdLst/>
              <a:ahLst/>
              <a:cxnLst/>
              <a:rect l="l" t="t" r="r" b="b"/>
              <a:pathLst>
                <a:path w="243" h="267" extrusionOk="0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42" name="Google Shape;42;p4"/>
          <p:cNvSpPr>
            <a:spLocks noGrp="1"/>
          </p:cNvSpPr>
          <p:nvPr>
            <p:ph type="pic" idx="3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profile 2">
  <p:cSld name="Team profile 2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/>
          <p:nvPr/>
        </p:nvSpPr>
        <p:spPr>
          <a:xfrm>
            <a:off x="476780" y="170386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5" name="Google Shape;215;p31"/>
          <p:cNvSpPr/>
          <p:nvPr/>
        </p:nvSpPr>
        <p:spPr>
          <a:xfrm>
            <a:off x="6184900" y="170386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469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7" name="Google Shape;217;p31"/>
          <p:cNvSpPr/>
          <p:nvPr/>
        </p:nvSpPr>
        <p:spPr>
          <a:xfrm>
            <a:off x="6184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8" name="Google Shape;218;p31"/>
          <p:cNvSpPr>
            <a:spLocks noGrp="1"/>
          </p:cNvSpPr>
          <p:nvPr>
            <p:ph type="pic" idx="2"/>
          </p:nvPr>
        </p:nvSpPr>
        <p:spPr>
          <a:xfrm>
            <a:off x="476780" y="1880213"/>
            <a:ext cx="2116800" cy="15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19" name="Google Shape;219;p31"/>
          <p:cNvSpPr>
            <a:spLocks noGrp="1"/>
          </p:cNvSpPr>
          <p:nvPr>
            <p:ph type="pic" idx="3"/>
          </p:nvPr>
        </p:nvSpPr>
        <p:spPr>
          <a:xfrm>
            <a:off x="6204097" y="1880212"/>
            <a:ext cx="2116800" cy="15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20" name="Google Shape;220;p31"/>
          <p:cNvSpPr>
            <a:spLocks noGrp="1"/>
          </p:cNvSpPr>
          <p:nvPr>
            <p:ph type="pic" idx="4"/>
          </p:nvPr>
        </p:nvSpPr>
        <p:spPr>
          <a:xfrm>
            <a:off x="481779" y="4256211"/>
            <a:ext cx="2116800" cy="15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21" name="Google Shape;221;p31"/>
          <p:cNvSpPr>
            <a:spLocks noGrp="1"/>
          </p:cNvSpPr>
          <p:nvPr>
            <p:ph type="pic" idx="5"/>
          </p:nvPr>
        </p:nvSpPr>
        <p:spPr>
          <a:xfrm>
            <a:off x="6204097" y="4256211"/>
            <a:ext cx="2116800" cy="15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22" name="Google Shape;222;p31"/>
          <p:cNvSpPr txBox="1">
            <a:spLocks noGrp="1"/>
          </p:cNvSpPr>
          <p:nvPr>
            <p:ph type="body" idx="1"/>
          </p:nvPr>
        </p:nvSpPr>
        <p:spPr>
          <a:xfrm>
            <a:off x="2840780" y="1880213"/>
            <a:ext cx="31728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23" name="Google Shape;223;p31"/>
          <p:cNvSpPr txBox="1">
            <a:spLocks noGrp="1"/>
          </p:cNvSpPr>
          <p:nvPr>
            <p:ph type="body" idx="6"/>
          </p:nvPr>
        </p:nvSpPr>
        <p:spPr>
          <a:xfrm>
            <a:off x="8550676" y="1880213"/>
            <a:ext cx="3171024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24" name="Google Shape;224;p31"/>
          <p:cNvSpPr txBox="1">
            <a:spLocks noGrp="1"/>
          </p:cNvSpPr>
          <p:nvPr>
            <p:ph type="body" idx="7"/>
          </p:nvPr>
        </p:nvSpPr>
        <p:spPr>
          <a:xfrm>
            <a:off x="2802551" y="4256213"/>
            <a:ext cx="31728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25" name="Google Shape;225;p31"/>
          <p:cNvSpPr txBox="1">
            <a:spLocks noGrp="1"/>
          </p:cNvSpPr>
          <p:nvPr>
            <p:ph type="body" idx="8"/>
          </p:nvPr>
        </p:nvSpPr>
        <p:spPr>
          <a:xfrm>
            <a:off x="8548900" y="4256212"/>
            <a:ext cx="31728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9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27" name="Google Shape;227;p31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and text">
  <p:cSld name="3 picture and 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>
            <a:spLocks noGrp="1"/>
          </p:cNvSpPr>
          <p:nvPr>
            <p:ph type="pic" idx="2"/>
          </p:nvPr>
        </p:nvSpPr>
        <p:spPr>
          <a:xfrm>
            <a:off x="469900" y="1700213"/>
            <a:ext cx="3627438" cy="2052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30" name="Google Shape;230;p32"/>
          <p:cNvSpPr>
            <a:spLocks noGrp="1"/>
          </p:cNvSpPr>
          <p:nvPr>
            <p:ph type="pic" idx="3"/>
          </p:nvPr>
        </p:nvSpPr>
        <p:spPr>
          <a:xfrm>
            <a:off x="8082784" y="1700213"/>
            <a:ext cx="3639316" cy="205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31" name="Google Shape;231;p32"/>
          <p:cNvSpPr>
            <a:spLocks noGrp="1"/>
          </p:cNvSpPr>
          <p:nvPr>
            <p:ph type="pic" idx="4"/>
          </p:nvPr>
        </p:nvSpPr>
        <p:spPr>
          <a:xfrm>
            <a:off x="4284188" y="1700212"/>
            <a:ext cx="3636962" cy="2057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32" name="Google Shape;232;p32"/>
          <p:cNvSpPr txBox="1">
            <a:spLocks noGrp="1"/>
          </p:cNvSpPr>
          <p:nvPr>
            <p:ph type="body" idx="1"/>
          </p:nvPr>
        </p:nvSpPr>
        <p:spPr>
          <a:xfrm>
            <a:off x="469900" y="3832225"/>
            <a:ext cx="3627438" cy="218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33" name="Google Shape;233;p32"/>
          <p:cNvSpPr txBox="1">
            <a:spLocks noGrp="1"/>
          </p:cNvSpPr>
          <p:nvPr>
            <p:ph type="body" idx="5"/>
          </p:nvPr>
        </p:nvSpPr>
        <p:spPr>
          <a:xfrm>
            <a:off x="4278313" y="3832224"/>
            <a:ext cx="3636962" cy="218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34" name="Google Shape;234;p32"/>
          <p:cNvSpPr txBox="1">
            <a:spLocks noGrp="1"/>
          </p:cNvSpPr>
          <p:nvPr>
            <p:ph type="body" idx="6"/>
          </p:nvPr>
        </p:nvSpPr>
        <p:spPr>
          <a:xfrm>
            <a:off x="8082784" y="3832224"/>
            <a:ext cx="3639316" cy="2188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35" name="Google Shape;235;p32"/>
          <p:cNvSpPr txBox="1">
            <a:spLocks noGrp="1"/>
          </p:cNvSpPr>
          <p:nvPr>
            <p:ph type="body" idx="7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36" name="Google Shape;236;p32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>
            <a:spLocks noGrp="1"/>
          </p:cNvSpPr>
          <p:nvPr>
            <p:ph type="body" idx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alifications 2 x 1">
  <p:cSld name="Qualifications 2 x 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>
            <a:spLocks noGrp="1"/>
          </p:cNvSpPr>
          <p:nvPr>
            <p:ph type="body" idx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469900" y="402586"/>
            <a:ext cx="11252200" cy="334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2"/>
          </p:nvPr>
        </p:nvSpPr>
        <p:spPr>
          <a:xfrm>
            <a:off x="469899" y="1857892"/>
            <a:ext cx="5544000" cy="1695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44" name="Google Shape;244;p34"/>
          <p:cNvSpPr txBox="1">
            <a:spLocks noGrp="1"/>
          </p:cNvSpPr>
          <p:nvPr>
            <p:ph type="body" idx="3"/>
          </p:nvPr>
        </p:nvSpPr>
        <p:spPr>
          <a:xfrm>
            <a:off x="6177462" y="1857892"/>
            <a:ext cx="5544000" cy="1695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45" name="Google Shape;245;p34"/>
          <p:cNvSpPr/>
          <p:nvPr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6" name="Google Shape;246;p34"/>
          <p:cNvSpPr/>
          <p:nvPr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7" name="Google Shape;247;p34"/>
          <p:cNvSpPr>
            <a:spLocks noGrp="1"/>
          </p:cNvSpPr>
          <p:nvPr>
            <p:ph type="pic" idx="4"/>
          </p:nvPr>
        </p:nvSpPr>
        <p:spPr>
          <a:xfrm>
            <a:off x="10467635" y="1857892"/>
            <a:ext cx="1244161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48" name="Google Shape;248;p34"/>
          <p:cNvSpPr>
            <a:spLocks noGrp="1"/>
          </p:cNvSpPr>
          <p:nvPr>
            <p:ph type="pic" idx="5"/>
          </p:nvPr>
        </p:nvSpPr>
        <p:spPr>
          <a:xfrm>
            <a:off x="4734795" y="1863917"/>
            <a:ext cx="1244906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</p:spTree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alifications 2 x 2">
  <p:cSld name="Qualifications 2 x 2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>
            <a:spLocks noGrp="1"/>
          </p:cNvSpPr>
          <p:nvPr>
            <p:ph type="body" idx="1"/>
          </p:nvPr>
        </p:nvSpPr>
        <p:spPr>
          <a:xfrm>
            <a:off x="469899" y="1857892"/>
            <a:ext cx="5544000" cy="1695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51" name="Google Shape;251;p35"/>
          <p:cNvSpPr txBox="1">
            <a:spLocks noGrp="1"/>
          </p:cNvSpPr>
          <p:nvPr>
            <p:ph type="body" idx="2"/>
          </p:nvPr>
        </p:nvSpPr>
        <p:spPr>
          <a:xfrm>
            <a:off x="6177462" y="1857892"/>
            <a:ext cx="5544000" cy="1695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52" name="Google Shape;252;p35"/>
          <p:cNvSpPr/>
          <p:nvPr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3" name="Google Shape;253;p35"/>
          <p:cNvSpPr/>
          <p:nvPr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4" name="Google Shape;254;p35"/>
          <p:cNvSpPr>
            <a:spLocks noGrp="1"/>
          </p:cNvSpPr>
          <p:nvPr>
            <p:ph type="pic" idx="3"/>
          </p:nvPr>
        </p:nvSpPr>
        <p:spPr>
          <a:xfrm>
            <a:off x="10467635" y="1857892"/>
            <a:ext cx="1244161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55" name="Google Shape;255;p35"/>
          <p:cNvSpPr txBox="1">
            <a:spLocks noGrp="1"/>
          </p:cNvSpPr>
          <p:nvPr>
            <p:ph type="body" idx="4"/>
          </p:nvPr>
        </p:nvSpPr>
        <p:spPr>
          <a:xfrm>
            <a:off x="469899" y="4249681"/>
            <a:ext cx="5544000" cy="1695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56" name="Google Shape;256;p35"/>
          <p:cNvSpPr txBox="1">
            <a:spLocks noGrp="1"/>
          </p:cNvSpPr>
          <p:nvPr>
            <p:ph type="body" idx="5"/>
          </p:nvPr>
        </p:nvSpPr>
        <p:spPr>
          <a:xfrm>
            <a:off x="6177460" y="4249681"/>
            <a:ext cx="5544000" cy="1695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57" name="Google Shape;257;p35"/>
          <p:cNvSpPr/>
          <p:nvPr/>
        </p:nvSpPr>
        <p:spPr>
          <a:xfrm>
            <a:off x="469899" y="4103519"/>
            <a:ext cx="5544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8" name="Google Shape;258;p35"/>
          <p:cNvSpPr/>
          <p:nvPr/>
        </p:nvSpPr>
        <p:spPr>
          <a:xfrm>
            <a:off x="6167796" y="4103519"/>
            <a:ext cx="5544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9" name="Google Shape;259;p35"/>
          <p:cNvSpPr>
            <a:spLocks noGrp="1"/>
          </p:cNvSpPr>
          <p:nvPr>
            <p:ph type="pic" idx="6"/>
          </p:nvPr>
        </p:nvSpPr>
        <p:spPr>
          <a:xfrm>
            <a:off x="4700436" y="4249683"/>
            <a:ext cx="1274916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60" name="Google Shape;260;p35"/>
          <p:cNvSpPr>
            <a:spLocks noGrp="1"/>
          </p:cNvSpPr>
          <p:nvPr>
            <p:ph type="pic" idx="7"/>
          </p:nvPr>
        </p:nvSpPr>
        <p:spPr>
          <a:xfrm>
            <a:off x="10459036" y="4248209"/>
            <a:ext cx="1244160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61" name="Google Shape;261;p35"/>
          <p:cNvSpPr>
            <a:spLocks noGrp="1"/>
          </p:cNvSpPr>
          <p:nvPr>
            <p:ph type="pic" idx="8"/>
          </p:nvPr>
        </p:nvSpPr>
        <p:spPr>
          <a:xfrm>
            <a:off x="4734795" y="1863917"/>
            <a:ext cx="1244906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 dirty="0"/>
          </a:p>
        </p:txBody>
      </p:sp>
      <p:sp>
        <p:nvSpPr>
          <p:cNvPr id="262" name="Google Shape;262;p35"/>
          <p:cNvSpPr txBox="1">
            <a:spLocks noGrp="1"/>
          </p:cNvSpPr>
          <p:nvPr>
            <p:ph type="body" idx="9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63" name="Google Shape;263;p35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green line">
  <p:cSld name="3 column green line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/>
          <p:nvPr/>
        </p:nvSpPr>
        <p:spPr>
          <a:xfrm>
            <a:off x="4278313" y="1705968"/>
            <a:ext cx="3636962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6" name="Google Shape;266;p36"/>
          <p:cNvSpPr/>
          <p:nvPr/>
        </p:nvSpPr>
        <p:spPr>
          <a:xfrm>
            <a:off x="469900" y="1705968"/>
            <a:ext cx="3627438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7" name="Google Shape;267;p36"/>
          <p:cNvSpPr/>
          <p:nvPr/>
        </p:nvSpPr>
        <p:spPr>
          <a:xfrm>
            <a:off x="8104176" y="1705968"/>
            <a:ext cx="3629025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8" name="Google Shape;268;p36"/>
          <p:cNvSpPr txBox="1">
            <a:spLocks noGrp="1"/>
          </p:cNvSpPr>
          <p:nvPr>
            <p:ph type="body" idx="1"/>
          </p:nvPr>
        </p:nvSpPr>
        <p:spPr>
          <a:xfrm>
            <a:off x="4278313" y="1851441"/>
            <a:ext cx="3636962" cy="384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69" name="Google Shape;269;p36"/>
          <p:cNvSpPr txBox="1">
            <a:spLocks noGrp="1"/>
          </p:cNvSpPr>
          <p:nvPr>
            <p:ph type="body" idx="2"/>
          </p:nvPr>
        </p:nvSpPr>
        <p:spPr>
          <a:xfrm>
            <a:off x="469900" y="1851441"/>
            <a:ext cx="3627438" cy="384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70" name="Google Shape;270;p36"/>
          <p:cNvSpPr txBox="1">
            <a:spLocks noGrp="1"/>
          </p:cNvSpPr>
          <p:nvPr>
            <p:ph type="body" idx="3"/>
          </p:nvPr>
        </p:nvSpPr>
        <p:spPr>
          <a:xfrm>
            <a:off x="8093075" y="1851441"/>
            <a:ext cx="3629025" cy="384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71" name="Google Shape;271;p36"/>
          <p:cNvSpPr txBox="1">
            <a:spLocks noGrp="1"/>
          </p:cNvSpPr>
          <p:nvPr>
            <p:ph type="body" idx="4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72" name="Google Shape;272;p36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 icon">
  <p:cSld name="4 column ic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 txBox="1">
            <a:spLocks noGrp="1"/>
          </p:cNvSpPr>
          <p:nvPr>
            <p:ph type="body" idx="1"/>
          </p:nvPr>
        </p:nvSpPr>
        <p:spPr>
          <a:xfrm>
            <a:off x="469900" y="2556000"/>
            <a:ext cx="25920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body" idx="2"/>
          </p:nvPr>
        </p:nvSpPr>
        <p:spPr>
          <a:xfrm>
            <a:off x="9130100" y="2556000"/>
            <a:ext cx="25920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76" name="Google Shape;276;p37"/>
          <p:cNvSpPr txBox="1">
            <a:spLocks noGrp="1"/>
          </p:cNvSpPr>
          <p:nvPr>
            <p:ph type="body" idx="3"/>
          </p:nvPr>
        </p:nvSpPr>
        <p:spPr>
          <a:xfrm>
            <a:off x="3356633" y="2556000"/>
            <a:ext cx="25920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77" name="Google Shape;277;p37"/>
          <p:cNvSpPr txBox="1">
            <a:spLocks noGrp="1"/>
          </p:cNvSpPr>
          <p:nvPr>
            <p:ph type="body" idx="4"/>
          </p:nvPr>
        </p:nvSpPr>
        <p:spPr>
          <a:xfrm>
            <a:off x="6243366" y="2556000"/>
            <a:ext cx="25920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/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/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Char char="−"/>
              <a:defRPr/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Char char="−"/>
              <a:defRPr/>
            </a:lvl9pPr>
          </a:lstStyle>
          <a:p>
            <a:endParaRPr/>
          </a:p>
        </p:txBody>
      </p:sp>
      <p:sp>
        <p:nvSpPr>
          <p:cNvPr id="278" name="Google Shape;278;p37"/>
          <p:cNvSpPr txBox="1">
            <a:spLocks noGrp="1"/>
          </p:cNvSpPr>
          <p:nvPr>
            <p:ph type="body" idx="5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79" name="Google Shape;279;p37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 column icon green">
  <p:cSld name="4 column icon green">
    <p:bg>
      <p:bgPr>
        <a:solidFill>
          <a:schemeClr val="accent2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8"/>
          <p:cNvSpPr txBox="1">
            <a:spLocks noGrp="1"/>
          </p:cNvSpPr>
          <p:nvPr>
            <p:ph type="body" idx="1"/>
          </p:nvPr>
        </p:nvSpPr>
        <p:spPr>
          <a:xfrm>
            <a:off x="469903" y="2556000"/>
            <a:ext cx="25920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>
                <a:solidFill>
                  <a:schemeClr val="lt1"/>
                </a:solidFill>
              </a:defRPr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Verdana"/>
              <a:buChar char="−"/>
              <a:defRPr>
                <a:solidFill>
                  <a:schemeClr val="lt1"/>
                </a:solidFill>
              </a:defRPr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38"/>
          <p:cNvSpPr txBox="1">
            <a:spLocks noGrp="1"/>
          </p:cNvSpPr>
          <p:nvPr>
            <p:ph type="body" idx="2"/>
          </p:nvPr>
        </p:nvSpPr>
        <p:spPr>
          <a:xfrm>
            <a:off x="9130100" y="2556000"/>
            <a:ext cx="25920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>
                <a:solidFill>
                  <a:schemeClr val="lt1"/>
                </a:solidFill>
              </a:defRPr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Verdana"/>
              <a:buChar char="−"/>
              <a:defRPr>
                <a:solidFill>
                  <a:schemeClr val="lt1"/>
                </a:solidFill>
              </a:defRPr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38"/>
          <p:cNvSpPr txBox="1">
            <a:spLocks noGrp="1"/>
          </p:cNvSpPr>
          <p:nvPr>
            <p:ph type="body" idx="3"/>
          </p:nvPr>
        </p:nvSpPr>
        <p:spPr>
          <a:xfrm>
            <a:off x="3356635" y="2556000"/>
            <a:ext cx="25920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>
                <a:solidFill>
                  <a:schemeClr val="lt1"/>
                </a:solidFill>
              </a:defRPr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Verdana"/>
              <a:buChar char="−"/>
              <a:defRPr>
                <a:solidFill>
                  <a:schemeClr val="lt1"/>
                </a:solidFill>
              </a:defRPr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38"/>
          <p:cNvSpPr txBox="1">
            <a:spLocks noGrp="1"/>
          </p:cNvSpPr>
          <p:nvPr>
            <p:ph type="body" idx="4"/>
          </p:nvPr>
        </p:nvSpPr>
        <p:spPr>
          <a:xfrm>
            <a:off x="6243367" y="2556000"/>
            <a:ext cx="25920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>
                <a:solidFill>
                  <a:schemeClr val="lt1"/>
                </a:solidFill>
              </a:defRPr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5pPr>
            <a:lvl6pPr marL="2743200" lvl="5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Font typeface="Verdana"/>
              <a:buChar char="−"/>
              <a:defRPr>
                <a:solidFill>
                  <a:schemeClr val="lt1"/>
                </a:solidFill>
              </a:defRPr>
            </a:lvl6pPr>
            <a:lvl7pPr marL="3200400" lvl="6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7pPr>
            <a:lvl8pPr marL="3657600" lvl="7" indent="-3302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8pPr>
            <a:lvl9pPr marL="4114800" lvl="8" indent="-330200" algn="l">
              <a:spcBef>
                <a:spcPts val="1333"/>
              </a:spcBef>
              <a:spcAft>
                <a:spcPts val="1333"/>
              </a:spcAft>
              <a:buClr>
                <a:schemeClr val="lt1"/>
              </a:buClr>
              <a:buSzPts val="1600"/>
              <a:buChar char="−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38"/>
          <p:cNvSpPr txBox="1"/>
          <p:nvPr/>
        </p:nvSpPr>
        <p:spPr>
          <a:xfrm>
            <a:off x="6335184" y="6477001"/>
            <a:ext cx="4896560" cy="20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Presentation title</a:t>
            </a:r>
            <a:b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[To edit, click View &gt; Slide Master &gt; Slide Master]</a:t>
            </a:r>
            <a:endParaRPr dirty="0"/>
          </a:p>
        </p:txBody>
      </p:sp>
      <p:sp>
        <p:nvSpPr>
          <p:cNvPr id="286" name="Google Shape;286;p38"/>
          <p:cNvSpPr txBox="1"/>
          <p:nvPr/>
        </p:nvSpPr>
        <p:spPr>
          <a:xfrm>
            <a:off x="501653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2016 Deloitte Belgium</a:t>
            </a:r>
            <a:endParaRPr dirty="0"/>
          </a:p>
        </p:txBody>
      </p:sp>
      <p:sp>
        <p:nvSpPr>
          <p:cNvPr id="287" name="Google Shape;287;p38"/>
          <p:cNvSpPr txBox="1"/>
          <p:nvPr/>
        </p:nvSpPr>
        <p:spPr>
          <a:xfrm>
            <a:off x="11382378" y="6477001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88" name="Google Shape;288;p38"/>
          <p:cNvSpPr txBox="1">
            <a:spLocks noGrp="1"/>
          </p:cNvSpPr>
          <p:nvPr>
            <p:ph type="body" idx="5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89" name="Google Shape;289;p38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Verdana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1 column text with charts">
  <p:cSld name="Title, subtitle, 1 column text with charts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9"/>
          <p:cNvSpPr txBox="1">
            <a:spLocks noGrp="1"/>
          </p:cNvSpPr>
          <p:nvPr>
            <p:ph type="body" idx="1"/>
          </p:nvPr>
        </p:nvSpPr>
        <p:spPr>
          <a:xfrm>
            <a:off x="467783" y="1665817"/>
            <a:ext cx="5537730" cy="4633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92" name="Google Shape;292;p39"/>
          <p:cNvSpPr txBox="1">
            <a:spLocks noGrp="1"/>
          </p:cNvSpPr>
          <p:nvPr>
            <p:ph type="body" idx="2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sz="2000" b="0">
                <a:solidFill>
                  <a:srgbClr val="575757"/>
                </a:solidFill>
              </a:defRPr>
            </a:lvl1pPr>
            <a:lvl2pPr marL="914400" lvl="1" indent="-2286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4pPr>
            <a:lvl5pPr marL="2286000" lvl="4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sp>
        <p:nvSpPr>
          <p:cNvPr id="293" name="Google Shape;293;p39"/>
          <p:cNvSpPr txBox="1"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0"/>
          <p:cNvSpPr txBox="1">
            <a:spLocks noGrp="1"/>
          </p:cNvSpPr>
          <p:nvPr>
            <p:ph type="title"/>
          </p:nvPr>
        </p:nvSpPr>
        <p:spPr>
          <a:xfrm>
            <a:off x="469900" y="402586"/>
            <a:ext cx="11252200" cy="698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- Circle Black">
  <p:cSld name="Title Slide - Circle Blac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>
            <a:spLocks noGrp="1"/>
          </p:cNvSpPr>
          <p:nvPr>
            <p:ph type="ctrTitle"/>
          </p:nvPr>
        </p:nvSpPr>
        <p:spPr>
          <a:xfrm>
            <a:off x="4210150" y="1530450"/>
            <a:ext cx="3780000" cy="3780000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108000" rIns="108000" bIns="108000" anchor="ctr" anchorCtr="0"/>
          <a:lstStyle>
            <a:lvl1pPr lv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Verdana"/>
              <a:buNone/>
              <a:defRPr sz="3200" b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475200" y="5845180"/>
            <a:ext cx="5592011" cy="505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  <a:defRPr sz="2667"/>
            </a:lvl2pPr>
            <a:lvl3pPr lvl="2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lvl="3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4pPr>
            <a:lvl5pPr lvl="4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5pPr>
            <a:lvl6pPr lvl="5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6pPr>
            <a:lvl7pPr lvl="6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7pPr>
            <a:lvl8pPr lvl="7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8pPr>
            <a:lvl9pPr lvl="8" algn="ctr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2133"/>
              <a:buNone/>
              <a:defRPr sz="2133"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2"/>
          </p:nvPr>
        </p:nvSpPr>
        <p:spPr>
          <a:xfrm>
            <a:off x="475200" y="6362699"/>
            <a:ext cx="5594349" cy="298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</a:defRPr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469900" y="457761"/>
            <a:ext cx="1998000" cy="374400"/>
            <a:chOff x="398463" y="404813"/>
            <a:chExt cx="1627187" cy="307976"/>
          </a:xfrm>
        </p:grpSpPr>
        <p:sp>
          <p:nvSpPr>
            <p:cNvPr id="48" name="Google Shape;48;p5"/>
            <p:cNvSpPr/>
            <p:nvPr/>
          </p:nvSpPr>
          <p:spPr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398463" y="406401"/>
              <a:ext cx="247650" cy="30162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1011238" y="479426"/>
              <a:ext cx="215900" cy="231775"/>
            </a:xfrm>
            <a:custGeom>
              <a:avLst/>
              <a:gdLst/>
              <a:ahLst/>
              <a:cxnLst/>
              <a:rect l="l" t="t" r="r" b="b"/>
              <a:pathLst>
                <a:path w="252" h="267" extrusionOk="0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1362075" y="411163"/>
              <a:ext cx="158750" cy="300038"/>
            </a:xfrm>
            <a:custGeom>
              <a:avLst/>
              <a:gdLst/>
              <a:ahLst/>
              <a:cxnLst/>
              <a:rect l="l" t="t" r="r" b="b"/>
              <a:pathLst>
                <a:path w="184" h="344" extrusionOk="0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1535113" y="411163"/>
              <a:ext cx="158750" cy="300038"/>
            </a:xfrm>
            <a:custGeom>
              <a:avLst/>
              <a:gdLst/>
              <a:ahLst/>
              <a:cxnLst/>
              <a:rect l="l" t="t" r="r" b="b"/>
              <a:pathLst>
                <a:path w="184" h="344" extrusionOk="0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1709738" y="479426"/>
              <a:ext cx="211137" cy="2317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668338" y="479426"/>
              <a:ext cx="209550" cy="231775"/>
            </a:xfrm>
            <a:custGeom>
              <a:avLst/>
              <a:gdLst/>
              <a:ahLst/>
              <a:cxnLst/>
              <a:rect l="l" t="t" r="r" b="b"/>
              <a:pathLst>
                <a:path w="243" h="267" extrusionOk="0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- Circle White">
  <p:cSld name="Title Slide - Circle White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>
            <a:spLocks noGrp="1"/>
          </p:cNvSpPr>
          <p:nvPr>
            <p:ph type="ctrTitle"/>
          </p:nvPr>
        </p:nvSpPr>
        <p:spPr>
          <a:xfrm>
            <a:off x="4212000" y="1530000"/>
            <a:ext cx="3780000" cy="3780000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108000" rIns="108000" bIns="108000" anchor="ctr" anchorCtr="0"/>
          <a:lstStyle>
            <a:lvl1pPr lv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None/>
              <a:defRPr sz="3200" b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subTitle" idx="1"/>
          </p:nvPr>
        </p:nvSpPr>
        <p:spPr>
          <a:xfrm>
            <a:off x="475327" y="5845180"/>
            <a:ext cx="5594348" cy="505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  <a:defRPr sz="2667"/>
            </a:lvl2pPr>
            <a:lvl3pPr lvl="2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lvl="3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4pPr>
            <a:lvl5pPr lvl="4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5pPr>
            <a:lvl6pPr lvl="5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6pPr>
            <a:lvl7pPr lvl="6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7pPr>
            <a:lvl8pPr lvl="7" algn="ctr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8pPr>
            <a:lvl9pPr lvl="8" algn="ctr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2133"/>
              <a:buNone/>
              <a:defRPr sz="2133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body" idx="2"/>
          </p:nvPr>
        </p:nvSpPr>
        <p:spPr>
          <a:xfrm>
            <a:off x="475325" y="6362699"/>
            <a:ext cx="5594349" cy="298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marL="1371600" lvl="2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</a:defRPr>
            </a:lvl3pPr>
            <a:lvl4pPr marL="1828800" lvl="3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4pPr>
            <a:lvl5pPr marL="2286000" lvl="4" indent="-304800" algn="l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200"/>
              <a:buChar char="−"/>
              <a:defRPr>
                <a:solidFill>
                  <a:schemeClr val="lt1"/>
                </a:solidFill>
              </a:defRPr>
            </a:lvl5pPr>
            <a:lvl6pPr marL="2743200" lvl="5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6pPr>
            <a:lvl7pPr marL="3200400" lvl="6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7pPr>
            <a:lvl8pPr marL="3657600" lvl="7" indent="-342900" algn="l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8pPr>
            <a:lvl9pPr marL="4114800" lvl="8" indent="-342900" algn="l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800"/>
              <a:buChar char="−"/>
              <a:defRPr/>
            </a:lvl9pPr>
          </a:lstStyle>
          <a:p>
            <a:endParaRPr/>
          </a:p>
        </p:txBody>
      </p:sp>
      <p:grpSp>
        <p:nvGrpSpPr>
          <p:cNvPr id="62" name="Google Shape;62;p6"/>
          <p:cNvGrpSpPr/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</p:grpSpPr>
        <p:sp>
          <p:nvSpPr>
            <p:cNvPr id="63" name="Google Shape;63;p6"/>
            <p:cNvSpPr/>
            <p:nvPr/>
          </p:nvSpPr>
          <p:spPr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398463" y="406401"/>
              <a:ext cx="247650" cy="30162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1011238" y="479426"/>
              <a:ext cx="215900" cy="231775"/>
            </a:xfrm>
            <a:custGeom>
              <a:avLst/>
              <a:gdLst/>
              <a:ahLst/>
              <a:cxnLst/>
              <a:rect l="l" t="t" r="r" b="b"/>
              <a:pathLst>
                <a:path w="252" h="267" extrusionOk="0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1362075" y="411163"/>
              <a:ext cx="158750" cy="300038"/>
            </a:xfrm>
            <a:custGeom>
              <a:avLst/>
              <a:gdLst/>
              <a:ahLst/>
              <a:cxnLst/>
              <a:rect l="l" t="t" r="r" b="b"/>
              <a:pathLst>
                <a:path w="184" h="344" extrusionOk="0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1535113" y="411163"/>
              <a:ext cx="158750" cy="300038"/>
            </a:xfrm>
            <a:custGeom>
              <a:avLst/>
              <a:gdLst/>
              <a:ahLst/>
              <a:cxnLst/>
              <a:rect l="l" t="t" r="r" b="b"/>
              <a:pathLst>
                <a:path w="184" h="344" extrusionOk="0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1709738" y="479426"/>
              <a:ext cx="211137" cy="2317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668338" y="479426"/>
              <a:ext cx="209550" cy="231775"/>
            </a:xfrm>
            <a:custGeom>
              <a:avLst/>
              <a:gdLst/>
              <a:ahLst/>
              <a:cxnLst/>
              <a:rect l="l" t="t" r="r" b="b"/>
              <a:pathLst>
                <a:path w="243" h="267" extrusionOk="0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pic>
        <p:nvPicPr>
          <p:cNvPr id="73" name="Google Shape;7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37128" y="5818829"/>
            <a:ext cx="1226681" cy="842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6" descr="C:\Users\ldoumbouya\Downloads\58f03df9a9c128000cd723a9_BW_l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68712" y="1001713"/>
            <a:ext cx="4854575" cy="485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5325" y="1001713"/>
            <a:ext cx="942340" cy="404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450934" y="118900"/>
            <a:ext cx="1412875" cy="1045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- Deloitte green">
  <p:cSld name="Divider - Deloitte green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>
            <a:spLocks noGrp="1"/>
          </p:cNvSpPr>
          <p:nvPr>
            <p:ph type="title"/>
          </p:nvPr>
        </p:nvSpPr>
        <p:spPr>
          <a:xfrm>
            <a:off x="469900" y="1700213"/>
            <a:ext cx="10418233" cy="1592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Font typeface="Verdana"/>
              <a:buNone/>
              <a:defRPr sz="385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body" idx="1"/>
          </p:nvPr>
        </p:nvSpPr>
        <p:spPr>
          <a:xfrm>
            <a:off x="469899" y="3423545"/>
            <a:ext cx="10418235" cy="15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None/>
              <a:defRPr sz="385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 sz="2667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333"/>
              </a:spcBef>
              <a:spcAft>
                <a:spcPts val="1333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7"/>
          <p:cNvSpPr txBox="1"/>
          <p:nvPr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1" name="Google Shape;81;p7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 </a:t>
            </a:r>
            <a:endParaRPr dirty="0"/>
          </a:p>
        </p:txBody>
      </p:sp>
      <p:sp>
        <p:nvSpPr>
          <p:cNvPr id="82" name="Google Shape;82;p7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- Deloitte dark green">
  <p:cSld name="Divider - Deloitte dark green">
    <p:bg>
      <p:bgPr>
        <a:solidFill>
          <a:schemeClr val="accent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>
            <a:spLocks noGrp="1"/>
          </p:cNvSpPr>
          <p:nvPr>
            <p:ph type="title"/>
          </p:nvPr>
        </p:nvSpPr>
        <p:spPr>
          <a:xfrm>
            <a:off x="469900" y="1705668"/>
            <a:ext cx="10418233" cy="1592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Font typeface="Verdana"/>
              <a:buNone/>
              <a:defRPr sz="385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8"/>
          <p:cNvSpPr txBox="1">
            <a:spLocks noGrp="1"/>
          </p:cNvSpPr>
          <p:nvPr>
            <p:ph type="body" idx="1"/>
          </p:nvPr>
        </p:nvSpPr>
        <p:spPr>
          <a:xfrm>
            <a:off x="469900" y="3429000"/>
            <a:ext cx="10418233" cy="15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None/>
              <a:defRPr sz="385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 sz="2667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333"/>
              </a:spcBef>
              <a:spcAft>
                <a:spcPts val="1333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8"/>
          <p:cNvSpPr txBox="1"/>
          <p:nvPr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8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 </a:t>
            </a:r>
            <a:endParaRPr dirty="0"/>
          </a:p>
        </p:txBody>
      </p:sp>
      <p:sp>
        <p:nvSpPr>
          <p:cNvPr id="88" name="Google Shape;88;p8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- Deloitte blue">
  <p:cSld name="Divider - Deloitte blue">
    <p:bg>
      <p:bgPr>
        <a:solidFill>
          <a:schemeClr val="accent3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"/>
          <p:cNvSpPr txBox="1">
            <a:spLocks noGrp="1"/>
          </p:cNvSpPr>
          <p:nvPr>
            <p:ph type="title"/>
          </p:nvPr>
        </p:nvSpPr>
        <p:spPr>
          <a:xfrm>
            <a:off x="469900" y="1705668"/>
            <a:ext cx="10418233" cy="1592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Font typeface="Verdana"/>
              <a:buNone/>
              <a:defRPr sz="385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body" idx="1"/>
          </p:nvPr>
        </p:nvSpPr>
        <p:spPr>
          <a:xfrm>
            <a:off x="469900" y="3429000"/>
            <a:ext cx="10418233" cy="15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None/>
              <a:defRPr sz="385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 sz="2667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333"/>
              </a:spcBef>
              <a:spcAft>
                <a:spcPts val="1333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/>
          <p:nvPr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3" name="Google Shape;93;p9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</a:t>
            </a:r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4" name="Google Shape;94;p9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- Deloitte dark blue">
  <p:cSld name="Divider - Deloitte dark blue">
    <p:bg>
      <p:bgPr>
        <a:solidFill>
          <a:schemeClr val="accent4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 txBox="1">
            <a:spLocks noGrp="1"/>
          </p:cNvSpPr>
          <p:nvPr>
            <p:ph type="title"/>
          </p:nvPr>
        </p:nvSpPr>
        <p:spPr>
          <a:xfrm>
            <a:off x="469900" y="1705668"/>
            <a:ext cx="10418233" cy="1592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Font typeface="Verdana"/>
              <a:buNone/>
              <a:defRPr sz="385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0"/>
          <p:cNvSpPr txBox="1">
            <a:spLocks noGrp="1"/>
          </p:cNvSpPr>
          <p:nvPr>
            <p:ph type="body" idx="1"/>
          </p:nvPr>
        </p:nvSpPr>
        <p:spPr>
          <a:xfrm>
            <a:off x="469900" y="3429000"/>
            <a:ext cx="10418233" cy="15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0"/>
              <a:buNone/>
              <a:defRPr sz="385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 sz="2667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333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333"/>
              </a:spcBef>
              <a:spcAft>
                <a:spcPts val="1333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0"/>
          <p:cNvSpPr txBox="1"/>
          <p:nvPr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fld id="{00000000-1234-1234-1234-123412341234}" type="slidenum">
              <a:rPr lang="fr-BE" sz="6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9" name="Google Shape;99;p10"/>
          <p:cNvSpPr txBox="1"/>
          <p:nvPr/>
        </p:nvSpPr>
        <p:spPr>
          <a:xfrm>
            <a:off x="6517565" y="6476999"/>
            <a:ext cx="4896560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Study on up-take of emerging technologies in public procurement </a:t>
            </a:r>
            <a:endParaRPr dirty="0"/>
          </a:p>
        </p:txBody>
      </p:sp>
      <p:sp>
        <p:nvSpPr>
          <p:cNvPr id="100" name="Google Shape;100;p10"/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"/>
              <a:buFont typeface="Arial"/>
              <a:buNone/>
            </a:pPr>
            <a:r>
              <a:rPr lang="fr-BE" sz="6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© 2019 Deloitte Belgium</a:t>
            </a:r>
            <a:endParaRPr dirty="0"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69900" y="402586"/>
            <a:ext cx="11252200" cy="692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69900" y="1665290"/>
            <a:ext cx="11252200" cy="4633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04800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04800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04800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Char char="−"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0200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30200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30200" algn="l" rtl="0"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30200" algn="l" rtl="0"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Verdana"/>
              <a:buChar char="−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11410953" y="6477000"/>
            <a:ext cx="307975" cy="10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Arial"/>
              <a:buNone/>
            </a:pPr>
            <a:fld id="{00000000-1234-1234-1234-123412341234}" type="slidenum">
              <a:rPr lang="fr-BE" sz="65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65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098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3968">
          <p15:clr>
            <a:srgbClr val="F26B43"/>
          </p15:clr>
        </p15:guide>
        <p15:guide id="4" pos="296">
          <p15:clr>
            <a:srgbClr val="F26B43"/>
          </p15:clr>
        </p15:guide>
        <p15:guide id="5" pos="7384">
          <p15:clr>
            <a:srgbClr val="F26B43"/>
          </p15:clr>
        </p15:guide>
        <p15:guide id="6" orient="horz" pos="1071">
          <p15:clr>
            <a:srgbClr val="F26B43"/>
          </p15:clr>
        </p15:guide>
        <p15:guide id="7" orient="horz" pos="245">
          <p15:clr>
            <a:srgbClr val="F26B43"/>
          </p15:clr>
        </p15:guide>
        <p15:guide id="8" orient="horz" pos="4081">
          <p15:clr>
            <a:srgbClr val="F26B43"/>
          </p15:clr>
        </p15:guide>
        <p15:guide id="9" pos="4986">
          <p15:clr>
            <a:srgbClr val="F26B43"/>
          </p15:clr>
        </p15:guide>
        <p15:guide id="10" pos="1382">
          <p15:clr>
            <a:srgbClr val="F26B43"/>
          </p15:clr>
        </p15:guide>
        <p15:guide id="11" pos="1496">
          <p15:clr>
            <a:srgbClr val="F26B43"/>
          </p15:clr>
        </p15:guide>
        <p15:guide id="12" pos="2581">
          <p15:clr>
            <a:srgbClr val="F26B43"/>
          </p15:clr>
        </p15:guide>
        <p15:guide id="13" pos="2695">
          <p15:clr>
            <a:srgbClr val="F26B43"/>
          </p15:clr>
        </p15:guide>
        <p15:guide id="14" pos="6185">
          <p15:clr>
            <a:srgbClr val="F26B43"/>
          </p15:clr>
        </p15:guide>
        <p15:guide id="15" pos="3783">
          <p15:clr>
            <a:srgbClr val="F26B43"/>
          </p15:clr>
        </p15:guide>
        <p15:guide id="16" pos="3896">
          <p15:clr>
            <a:srgbClr val="F26B43"/>
          </p15:clr>
        </p15:guide>
        <p15:guide id="17" pos="3840">
          <p15:clr>
            <a:srgbClr val="F26B43"/>
          </p15:clr>
        </p15:guide>
        <p15:guide id="18" pos="6299">
          <p15:clr>
            <a:srgbClr val="F26B43"/>
          </p15:clr>
        </p15:guide>
        <p15:guide id="19" orient="horz" pos="1049">
          <p15:clr>
            <a:srgbClr val="F26B43"/>
          </p15:clr>
        </p15:guide>
        <p15:guide id="20" orient="horz" pos="641">
          <p15:clr>
            <a:srgbClr val="F26B43"/>
          </p15:clr>
        </p15:guide>
        <p15:guide id="21" orient="horz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6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hyperlink" Target="https://github.com/EBRD-KyrgyzRepublic-ODSMandPAPP/Kyrgyz-Republic-Open-Data-OCDS-Transformation-Analytics/wiki" TargetMode="Externa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2"/>
          <p:cNvSpPr/>
          <p:nvPr/>
        </p:nvSpPr>
        <p:spPr>
          <a:xfrm>
            <a:off x="8745135" y="4925"/>
            <a:ext cx="3470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0" marR="0" lvl="0" indent="0" algn="ctr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endParaRPr sz="1100" b="1" i="0" u="none" strike="noStrike" cap="none" dirty="0">
              <a:solidFill>
                <a:schemeClr val="lt1"/>
              </a:solidFill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  <p:sp>
        <p:nvSpPr>
          <p:cNvPr id="304" name="Google Shape;304;p42"/>
          <p:cNvSpPr txBox="1">
            <a:spLocks noGrp="1"/>
          </p:cNvSpPr>
          <p:nvPr>
            <p:ph type="body" idx="1"/>
          </p:nvPr>
        </p:nvSpPr>
        <p:spPr>
          <a:xfrm>
            <a:off x="848849" y="167987"/>
            <a:ext cx="7590501" cy="643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</a:rPr>
              <a:t>Kyrgyz Republic: Implementation of Open Data Standards for Monitoring and Public Access to Public Procurement Information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076713" y="6087738"/>
            <a:ext cx="2775900" cy="573408"/>
            <a:chOff x="9076713" y="6087738"/>
            <a:chExt cx="2775900" cy="573408"/>
          </a:xfrm>
        </p:grpSpPr>
        <p:sp>
          <p:nvSpPr>
            <p:cNvPr id="308" name="Google Shape;308;p42"/>
            <p:cNvSpPr/>
            <p:nvPr/>
          </p:nvSpPr>
          <p:spPr>
            <a:xfrm>
              <a:off x="9076713" y="6115446"/>
              <a:ext cx="2775900" cy="545700"/>
            </a:xfrm>
            <a:prstGeom prst="roundRect">
              <a:avLst>
                <a:gd name="adj" fmla="val 16667"/>
              </a:avLst>
            </a:prstGeom>
            <a:solidFill>
              <a:srgbClr val="F2F2F2">
                <a:alpha val="56860"/>
              </a:srgbClr>
            </a:solidFill>
            <a:ln>
              <a:noFill/>
            </a:ln>
          </p:spPr>
          <p:txBody>
            <a:bodyPr spcFirstLastPara="1" wrap="square" lIns="88900" tIns="88900" rIns="88900" bIns="88900" anchor="ctr" anchorCtr="0">
              <a:noAutofit/>
            </a:bodyPr>
            <a:lstStyle/>
            <a:p>
              <a:pPr marL="0" marR="0" lvl="0" indent="0" algn="ctr" rtl="0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Noto Sans Symbols"/>
                <a:buNone/>
              </a:pPr>
              <a:endParaRPr sz="1100" b="1" i="0" u="none" strike="noStrike" cap="none" dirty="0">
                <a:solidFill>
                  <a:schemeClr val="l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</p:txBody>
        </p:sp>
        <p:sp>
          <p:nvSpPr>
            <p:cNvPr id="310" name="Google Shape;310;p42"/>
            <p:cNvSpPr/>
            <p:nvPr/>
          </p:nvSpPr>
          <p:spPr>
            <a:xfrm>
              <a:off x="9294993" y="6087738"/>
              <a:ext cx="2390700" cy="54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BE" sz="1100" b="0" i="0" u="none" strike="noStrike" cap="none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rPr>
                <a:t>For more information: </a:t>
              </a:r>
              <a:endParaRPr lang="ru-RU" sz="1100" b="0" i="0" u="none" strike="noStrike" cap="none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rgbClr val="FFFF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  <a:hlinkClick r:id="rId6"/>
                </a:rPr>
                <a:t>GitHub</a:t>
              </a:r>
              <a:endParaRPr lang="fr-BE" sz="1100" b="0" i="0" u="none" strike="noStrike" cap="none" dirty="0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  <a:p>
              <a:pPr lvl="0"/>
              <a:r>
                <a:rPr lang="en-GB" sz="1100" dirty="0">
                  <a:latin typeface="Verdana" panose="020B0604030504040204" pitchFamily="34" charset="0"/>
                  <a:ea typeface="Verdana" panose="020B0604030504040204" pitchFamily="34" charset="0"/>
                </a:rPr>
                <a:t>anna@ppi-ebrd-uncitral.com</a:t>
              </a:r>
              <a:endParaRPr sz="11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sp>
        <p:nvSpPr>
          <p:cNvPr id="313" name="Google Shape;313;p42"/>
          <p:cNvSpPr/>
          <p:nvPr/>
        </p:nvSpPr>
        <p:spPr>
          <a:xfrm>
            <a:off x="800610" y="750429"/>
            <a:ext cx="7510737" cy="243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lvl="0" algn="just"/>
            <a:r>
              <a:rPr lang="fr-BE" sz="1100" b="1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Background</a:t>
            </a:r>
            <a:r>
              <a:rPr lang="fr-BE" sz="1100" b="1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: </a:t>
            </a:r>
            <a:r>
              <a:rPr lang="en-GB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  </a:t>
            </a:r>
            <a:endParaRPr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  <a:sym typeface="Verdana"/>
            </a:endParaRPr>
          </a:p>
        </p:txBody>
      </p:sp>
      <p:sp>
        <p:nvSpPr>
          <p:cNvPr id="314" name="Google Shape;314;p42"/>
          <p:cNvSpPr/>
          <p:nvPr/>
        </p:nvSpPr>
        <p:spPr>
          <a:xfrm>
            <a:off x="751208" y="2299262"/>
            <a:ext cx="7633786" cy="231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lvl="0" algn="just"/>
            <a:r>
              <a:rPr lang="en-US" sz="1100" b="1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Aim</a:t>
            </a:r>
            <a:r>
              <a:rPr lang="fr-BE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:</a:t>
            </a:r>
            <a:endParaRPr lang="fr-BE" sz="1100" dirty="0">
              <a:solidFill>
                <a:schemeClr val="tx1">
                  <a:lumMod val="65000"/>
                  <a:lumOff val="3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sym typeface="Verdana"/>
            </a:endParaRPr>
          </a:p>
        </p:txBody>
      </p:sp>
      <p:sp>
        <p:nvSpPr>
          <p:cNvPr id="316" name="Google Shape;316;p42"/>
          <p:cNvSpPr/>
          <p:nvPr/>
        </p:nvSpPr>
        <p:spPr>
          <a:xfrm>
            <a:off x="767226" y="3566414"/>
            <a:ext cx="2363901" cy="178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lvl="0" algn="just"/>
            <a:r>
              <a:rPr lang="en-US" sz="1100" b="1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Technology</a:t>
            </a:r>
            <a:r>
              <a:rPr lang="en-US" sz="110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: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18" name="Google Shape;318;p42"/>
          <p:cNvSpPr/>
          <p:nvPr/>
        </p:nvSpPr>
        <p:spPr>
          <a:xfrm>
            <a:off x="767225" y="5541348"/>
            <a:ext cx="1421793" cy="172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algn="just">
              <a:buSzPct val="100000"/>
            </a:pPr>
            <a:r>
              <a:rPr lang="en-US" sz="1100" b="1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Results</a:t>
            </a:r>
            <a:r>
              <a:rPr lang="en-US" sz="11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14836" y="2309223"/>
            <a:ext cx="8324514" cy="1105308"/>
            <a:chOff x="114836" y="2309223"/>
            <a:chExt cx="8324514" cy="1105308"/>
          </a:xfrm>
        </p:grpSpPr>
        <p:sp>
          <p:nvSpPr>
            <p:cNvPr id="301" name="Google Shape;301;p42"/>
            <p:cNvSpPr/>
            <p:nvPr/>
          </p:nvSpPr>
          <p:spPr>
            <a:xfrm>
              <a:off x="709311" y="2309223"/>
              <a:ext cx="7730039" cy="1105308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88900" tIns="88900" rIns="88900" bIns="88900" anchor="ctr" anchorCtr="0">
              <a:noAutofit/>
            </a:bodyPr>
            <a:lstStyle/>
            <a:p>
              <a:pPr marL="0" marR="0" lvl="0" indent="0" algn="l" rtl="0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Noto Sans Symbols"/>
                <a:buNone/>
              </a:pPr>
              <a:endParaRPr sz="1100" b="1" dirty="0">
                <a:solidFill>
                  <a:schemeClr val="l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</p:txBody>
        </p:sp>
        <p:grpSp>
          <p:nvGrpSpPr>
            <p:cNvPr id="319" name="Google Shape;319;p42"/>
            <p:cNvGrpSpPr/>
            <p:nvPr/>
          </p:nvGrpSpPr>
          <p:grpSpPr>
            <a:xfrm>
              <a:off x="114836" y="2551600"/>
              <a:ext cx="457845" cy="457845"/>
              <a:chOff x="126874" y="2098372"/>
              <a:chExt cx="457845" cy="457845"/>
            </a:xfrm>
          </p:grpSpPr>
          <p:sp>
            <p:nvSpPr>
              <p:cNvPr id="320" name="Google Shape;320;p42"/>
              <p:cNvSpPr/>
              <p:nvPr/>
            </p:nvSpPr>
            <p:spPr>
              <a:xfrm>
                <a:off x="176897" y="2184370"/>
                <a:ext cx="375000" cy="294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88900" tIns="88900" rIns="88900" bIns="889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Noto Sans Symbols"/>
                  <a:buNone/>
                </a:pPr>
                <a:endParaRPr sz="1100" b="1" dirty="0">
                  <a:solidFill>
                    <a:schemeClr val="l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  <p:grpSp>
            <p:nvGrpSpPr>
              <p:cNvPr id="321" name="Google Shape;321;p42"/>
              <p:cNvGrpSpPr/>
              <p:nvPr/>
            </p:nvGrpSpPr>
            <p:grpSpPr>
              <a:xfrm>
                <a:off x="126874" y="2098372"/>
                <a:ext cx="457845" cy="457845"/>
                <a:chOff x="3130" y="1561"/>
                <a:chExt cx="340" cy="340"/>
              </a:xfrm>
            </p:grpSpPr>
            <p:sp>
              <p:nvSpPr>
                <p:cNvPr id="322" name="Google Shape;322;p42"/>
                <p:cNvSpPr/>
                <p:nvPr/>
              </p:nvSpPr>
              <p:spPr>
                <a:xfrm>
                  <a:off x="3307" y="1696"/>
                  <a:ext cx="28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42" extrusionOk="0">
                      <a:moveTo>
                        <a:pt x="0" y="0"/>
                      </a:move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42" y="42"/>
                        <a:pt x="42" y="42"/>
                        <a:pt x="42" y="42"/>
                      </a:cubicBezTo>
                      <a:cubicBezTo>
                        <a:pt x="38" y="21"/>
                        <a:pt x="21" y="5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  <p:sp>
              <p:nvSpPr>
                <p:cNvPr id="323" name="Google Shape;323;p42"/>
                <p:cNvSpPr/>
                <p:nvPr/>
              </p:nvSpPr>
              <p:spPr>
                <a:xfrm>
                  <a:off x="3265" y="1696"/>
                  <a:ext cx="28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42" extrusionOk="0">
                      <a:moveTo>
                        <a:pt x="0" y="42"/>
                      </a:moveTo>
                      <a:cubicBezTo>
                        <a:pt x="42" y="42"/>
                        <a:pt x="42" y="42"/>
                        <a:pt x="42" y="42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21" y="5"/>
                        <a:pt x="5" y="21"/>
                        <a:pt x="0" y="4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  <p:sp>
              <p:nvSpPr>
                <p:cNvPr id="324" name="Google Shape;324;p42"/>
                <p:cNvSpPr/>
                <p:nvPr/>
              </p:nvSpPr>
              <p:spPr>
                <a:xfrm>
                  <a:off x="3230" y="1661"/>
                  <a:ext cx="63" cy="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" h="95" extrusionOk="0">
                      <a:moveTo>
                        <a:pt x="0" y="95"/>
                      </a:moveTo>
                      <a:cubicBezTo>
                        <a:pt x="32" y="95"/>
                        <a:pt x="32" y="95"/>
                        <a:pt x="32" y="95"/>
                      </a:cubicBezTo>
                      <a:cubicBezTo>
                        <a:pt x="37" y="62"/>
                        <a:pt x="62" y="37"/>
                        <a:pt x="95" y="32"/>
                      </a:cubicBezTo>
                      <a:cubicBezTo>
                        <a:pt x="95" y="0"/>
                        <a:pt x="95" y="0"/>
                        <a:pt x="95" y="0"/>
                      </a:cubicBezTo>
                      <a:cubicBezTo>
                        <a:pt x="45" y="5"/>
                        <a:pt x="5" y="45"/>
                        <a:pt x="0" y="9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  <p:sp>
              <p:nvSpPr>
                <p:cNvPr id="325" name="Google Shape;325;p42"/>
                <p:cNvSpPr/>
                <p:nvPr/>
              </p:nvSpPr>
              <p:spPr>
                <a:xfrm>
                  <a:off x="3265" y="1738"/>
                  <a:ext cx="28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42" extrusionOk="0">
                      <a:moveTo>
                        <a:pt x="42" y="42"/>
                      </a:move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" y="21"/>
                        <a:pt x="21" y="38"/>
                        <a:pt x="42" y="4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  <p:sp>
              <p:nvSpPr>
                <p:cNvPr id="326" name="Google Shape;326;p42"/>
                <p:cNvSpPr/>
                <p:nvPr/>
              </p:nvSpPr>
              <p:spPr>
                <a:xfrm>
                  <a:off x="3230" y="1738"/>
                  <a:ext cx="63" cy="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" h="96" extrusionOk="0">
                      <a:moveTo>
                        <a:pt x="32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" y="51"/>
                        <a:pt x="45" y="91"/>
                        <a:pt x="95" y="96"/>
                      </a:cubicBezTo>
                      <a:cubicBezTo>
                        <a:pt x="95" y="63"/>
                        <a:pt x="95" y="63"/>
                        <a:pt x="95" y="63"/>
                      </a:cubicBezTo>
                      <a:cubicBezTo>
                        <a:pt x="62" y="59"/>
                        <a:pt x="37" y="33"/>
                        <a:pt x="3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  <p:sp>
              <p:nvSpPr>
                <p:cNvPr id="327" name="Google Shape;327;p42"/>
                <p:cNvSpPr/>
                <p:nvPr/>
              </p:nvSpPr>
              <p:spPr>
                <a:xfrm>
                  <a:off x="3307" y="1738"/>
                  <a:ext cx="28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42" extrusionOk="0">
                      <a:moveTo>
                        <a:pt x="42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21" y="38"/>
                        <a:pt x="38" y="21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  <p:sp>
              <p:nvSpPr>
                <p:cNvPr id="328" name="Google Shape;328;p42"/>
                <p:cNvSpPr/>
                <p:nvPr/>
              </p:nvSpPr>
              <p:spPr>
                <a:xfrm>
                  <a:off x="3130" y="1561"/>
                  <a:ext cx="340" cy="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" h="512" extrusionOk="0">
                      <a:moveTo>
                        <a:pt x="256" y="0"/>
                      </a:moveTo>
                      <a:cubicBezTo>
                        <a:pt x="114" y="0"/>
                        <a:pt x="0" y="114"/>
                        <a:pt x="0" y="256"/>
                      </a:cubicBezTo>
                      <a:cubicBezTo>
                        <a:pt x="0" y="397"/>
                        <a:pt x="114" y="512"/>
                        <a:pt x="256" y="512"/>
                      </a:cubicBezTo>
                      <a:cubicBezTo>
                        <a:pt x="397" y="512"/>
                        <a:pt x="512" y="397"/>
                        <a:pt x="512" y="256"/>
                      </a:cubicBezTo>
                      <a:cubicBezTo>
                        <a:pt x="512" y="114"/>
                        <a:pt x="397" y="0"/>
                        <a:pt x="256" y="0"/>
                      </a:cubicBezTo>
                      <a:close/>
                      <a:moveTo>
                        <a:pt x="405" y="266"/>
                      </a:moveTo>
                      <a:cubicBezTo>
                        <a:pt x="383" y="266"/>
                        <a:pt x="383" y="266"/>
                        <a:pt x="383" y="266"/>
                      </a:cubicBezTo>
                      <a:cubicBezTo>
                        <a:pt x="378" y="328"/>
                        <a:pt x="328" y="378"/>
                        <a:pt x="266" y="383"/>
                      </a:cubicBezTo>
                      <a:cubicBezTo>
                        <a:pt x="266" y="405"/>
                        <a:pt x="266" y="405"/>
                        <a:pt x="266" y="405"/>
                      </a:cubicBezTo>
                      <a:cubicBezTo>
                        <a:pt x="266" y="411"/>
                        <a:pt x="262" y="416"/>
                        <a:pt x="256" y="416"/>
                      </a:cubicBezTo>
                      <a:cubicBezTo>
                        <a:pt x="250" y="416"/>
                        <a:pt x="245" y="411"/>
                        <a:pt x="245" y="405"/>
                      </a:cubicBezTo>
                      <a:cubicBezTo>
                        <a:pt x="245" y="383"/>
                        <a:pt x="245" y="383"/>
                        <a:pt x="245" y="383"/>
                      </a:cubicBezTo>
                      <a:cubicBezTo>
                        <a:pt x="183" y="378"/>
                        <a:pt x="133" y="328"/>
                        <a:pt x="128" y="266"/>
                      </a:cubicBezTo>
                      <a:cubicBezTo>
                        <a:pt x="106" y="266"/>
                        <a:pt x="106" y="266"/>
                        <a:pt x="106" y="266"/>
                      </a:cubicBezTo>
                      <a:cubicBezTo>
                        <a:pt x="100" y="266"/>
                        <a:pt x="96" y="262"/>
                        <a:pt x="96" y="256"/>
                      </a:cubicBezTo>
                      <a:cubicBezTo>
                        <a:pt x="96" y="250"/>
                        <a:pt x="100" y="245"/>
                        <a:pt x="106" y="245"/>
                      </a:cubicBezTo>
                      <a:cubicBezTo>
                        <a:pt x="128" y="245"/>
                        <a:pt x="128" y="245"/>
                        <a:pt x="128" y="245"/>
                      </a:cubicBezTo>
                      <a:cubicBezTo>
                        <a:pt x="133" y="183"/>
                        <a:pt x="183" y="133"/>
                        <a:pt x="245" y="128"/>
                      </a:cubicBezTo>
                      <a:cubicBezTo>
                        <a:pt x="245" y="106"/>
                        <a:pt x="245" y="106"/>
                        <a:pt x="245" y="106"/>
                      </a:cubicBezTo>
                      <a:cubicBezTo>
                        <a:pt x="245" y="100"/>
                        <a:pt x="250" y="96"/>
                        <a:pt x="256" y="96"/>
                      </a:cubicBezTo>
                      <a:cubicBezTo>
                        <a:pt x="262" y="96"/>
                        <a:pt x="266" y="100"/>
                        <a:pt x="266" y="106"/>
                      </a:cubicBezTo>
                      <a:cubicBezTo>
                        <a:pt x="266" y="128"/>
                        <a:pt x="266" y="128"/>
                        <a:pt x="266" y="128"/>
                      </a:cubicBezTo>
                      <a:cubicBezTo>
                        <a:pt x="328" y="133"/>
                        <a:pt x="378" y="183"/>
                        <a:pt x="383" y="245"/>
                      </a:cubicBezTo>
                      <a:cubicBezTo>
                        <a:pt x="405" y="245"/>
                        <a:pt x="405" y="245"/>
                        <a:pt x="405" y="245"/>
                      </a:cubicBezTo>
                      <a:cubicBezTo>
                        <a:pt x="411" y="245"/>
                        <a:pt x="416" y="250"/>
                        <a:pt x="416" y="256"/>
                      </a:cubicBezTo>
                      <a:cubicBezTo>
                        <a:pt x="416" y="262"/>
                        <a:pt x="411" y="266"/>
                        <a:pt x="405" y="26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  <p:sp>
              <p:nvSpPr>
                <p:cNvPr id="329" name="Google Shape;329;p42"/>
                <p:cNvSpPr/>
                <p:nvPr/>
              </p:nvSpPr>
              <p:spPr>
                <a:xfrm>
                  <a:off x="3307" y="1661"/>
                  <a:ext cx="63" cy="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95" extrusionOk="0">
                      <a:moveTo>
                        <a:pt x="0" y="0"/>
                      </a:move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3" y="37"/>
                        <a:pt x="59" y="62"/>
                        <a:pt x="63" y="95"/>
                      </a:cubicBezTo>
                      <a:cubicBezTo>
                        <a:pt x="96" y="95"/>
                        <a:pt x="96" y="95"/>
                        <a:pt x="96" y="95"/>
                      </a:cubicBezTo>
                      <a:cubicBezTo>
                        <a:pt x="91" y="45"/>
                        <a:pt x="51" y="5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  <p:sp>
              <p:nvSpPr>
                <p:cNvPr id="330" name="Google Shape;330;p42"/>
                <p:cNvSpPr/>
                <p:nvPr/>
              </p:nvSpPr>
              <p:spPr>
                <a:xfrm>
                  <a:off x="3307" y="1738"/>
                  <a:ext cx="63" cy="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" h="96" extrusionOk="0">
                      <a:moveTo>
                        <a:pt x="0" y="63"/>
                      </a:move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51" y="91"/>
                        <a:pt x="91" y="51"/>
                        <a:pt x="96" y="0"/>
                      </a:cubicBezTo>
                      <a:cubicBezTo>
                        <a:pt x="63" y="0"/>
                        <a:pt x="63" y="0"/>
                        <a:pt x="63" y="0"/>
                      </a:cubicBezTo>
                      <a:cubicBezTo>
                        <a:pt x="59" y="33"/>
                        <a:pt x="33" y="59"/>
                        <a:pt x="0" y="6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</p:grpSp>
        </p:grpSp>
      </p:grpSp>
      <p:grpSp>
        <p:nvGrpSpPr>
          <p:cNvPr id="9" name="Group 8"/>
          <p:cNvGrpSpPr/>
          <p:nvPr/>
        </p:nvGrpSpPr>
        <p:grpSpPr>
          <a:xfrm>
            <a:off x="131421" y="3501894"/>
            <a:ext cx="8307929" cy="1925982"/>
            <a:chOff x="131421" y="3501894"/>
            <a:chExt cx="8307929" cy="1925982"/>
          </a:xfrm>
        </p:grpSpPr>
        <p:sp>
          <p:nvSpPr>
            <p:cNvPr id="315" name="Google Shape;315;p42"/>
            <p:cNvSpPr/>
            <p:nvPr/>
          </p:nvSpPr>
          <p:spPr>
            <a:xfrm>
              <a:off x="681409" y="3501894"/>
              <a:ext cx="7757941" cy="1925982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88900" tIns="88900" rIns="88900" bIns="88900" anchor="ctr" anchorCtr="0">
              <a:noAutofit/>
            </a:bodyPr>
            <a:lstStyle/>
            <a:p>
              <a:pPr marL="0" marR="0" lvl="0" indent="0" algn="ctr" rtl="0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Noto Sans Symbols"/>
                <a:buNone/>
              </a:pPr>
              <a:endParaRPr sz="1100" b="1" dirty="0">
                <a:solidFill>
                  <a:schemeClr val="l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</p:txBody>
        </p:sp>
        <p:grpSp>
          <p:nvGrpSpPr>
            <p:cNvPr id="331" name="Google Shape;331;p42"/>
            <p:cNvGrpSpPr/>
            <p:nvPr/>
          </p:nvGrpSpPr>
          <p:grpSpPr>
            <a:xfrm>
              <a:off x="131421" y="4105888"/>
              <a:ext cx="457201" cy="457201"/>
              <a:chOff x="117461" y="3104418"/>
              <a:chExt cx="457201" cy="457201"/>
            </a:xfrm>
          </p:grpSpPr>
          <p:sp>
            <p:nvSpPr>
              <p:cNvPr id="332" name="Google Shape;332;p42"/>
              <p:cNvSpPr/>
              <p:nvPr/>
            </p:nvSpPr>
            <p:spPr>
              <a:xfrm>
                <a:off x="155819" y="3186108"/>
                <a:ext cx="375000" cy="294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88900" tIns="88900" rIns="88900" bIns="889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Noto Sans Symbols"/>
                  <a:buNone/>
                </a:pPr>
                <a:endParaRPr sz="1100" b="1" dirty="0">
                  <a:solidFill>
                    <a:schemeClr val="l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  <p:sp>
            <p:nvSpPr>
              <p:cNvPr id="333" name="Google Shape;333;p42"/>
              <p:cNvSpPr/>
              <p:nvPr/>
            </p:nvSpPr>
            <p:spPr>
              <a:xfrm>
                <a:off x="117461" y="3104418"/>
                <a:ext cx="457201" cy="457201"/>
              </a:xfrm>
              <a:custGeom>
                <a:avLst/>
                <a:gdLst/>
                <a:ahLst/>
                <a:cxnLst/>
                <a:rect l="l" t="t" r="r" b="b"/>
                <a:pathLst>
                  <a:path w="512" h="512" extrusionOk="0">
                    <a:moveTo>
                      <a:pt x="224" y="288"/>
                    </a:moveTo>
                    <a:cubicBezTo>
                      <a:pt x="181" y="288"/>
                      <a:pt x="181" y="288"/>
                      <a:pt x="181" y="288"/>
                    </a:cubicBezTo>
                    <a:cubicBezTo>
                      <a:pt x="181" y="330"/>
                      <a:pt x="181" y="330"/>
                      <a:pt x="181" y="330"/>
                    </a:cubicBezTo>
                    <a:cubicBezTo>
                      <a:pt x="224" y="330"/>
                      <a:pt x="224" y="330"/>
                      <a:pt x="224" y="330"/>
                    </a:cubicBezTo>
                    <a:lnTo>
                      <a:pt x="224" y="288"/>
                    </a:lnTo>
                    <a:close/>
                    <a:moveTo>
                      <a:pt x="202" y="320"/>
                    </a:moveTo>
                    <a:cubicBezTo>
                      <a:pt x="196" y="320"/>
                      <a:pt x="192" y="315"/>
                      <a:pt x="192" y="309"/>
                    </a:cubicBezTo>
                    <a:cubicBezTo>
                      <a:pt x="192" y="303"/>
                      <a:pt x="196" y="298"/>
                      <a:pt x="202" y="298"/>
                    </a:cubicBezTo>
                    <a:cubicBezTo>
                      <a:pt x="208" y="298"/>
                      <a:pt x="213" y="303"/>
                      <a:pt x="213" y="309"/>
                    </a:cubicBezTo>
                    <a:cubicBezTo>
                      <a:pt x="213" y="315"/>
                      <a:pt x="208" y="320"/>
                      <a:pt x="202" y="320"/>
                    </a:cubicBezTo>
                    <a:close/>
                    <a:moveTo>
                      <a:pt x="330" y="181"/>
                    </a:moveTo>
                    <a:cubicBezTo>
                      <a:pt x="288" y="181"/>
                      <a:pt x="288" y="181"/>
                      <a:pt x="288" y="181"/>
                    </a:cubicBezTo>
                    <a:cubicBezTo>
                      <a:pt x="288" y="224"/>
                      <a:pt x="288" y="224"/>
                      <a:pt x="288" y="224"/>
                    </a:cubicBezTo>
                    <a:cubicBezTo>
                      <a:pt x="330" y="224"/>
                      <a:pt x="330" y="224"/>
                      <a:pt x="330" y="224"/>
                    </a:cubicBezTo>
                    <a:lnTo>
                      <a:pt x="330" y="181"/>
                    </a:lnTo>
                    <a:close/>
                    <a:moveTo>
                      <a:pt x="309" y="213"/>
                    </a:moveTo>
                    <a:cubicBezTo>
                      <a:pt x="303" y="213"/>
                      <a:pt x="298" y="208"/>
                      <a:pt x="298" y="202"/>
                    </a:cubicBezTo>
                    <a:cubicBezTo>
                      <a:pt x="298" y="196"/>
                      <a:pt x="303" y="192"/>
                      <a:pt x="309" y="192"/>
                    </a:cubicBezTo>
                    <a:cubicBezTo>
                      <a:pt x="315" y="192"/>
                      <a:pt x="320" y="196"/>
                      <a:pt x="320" y="202"/>
                    </a:cubicBezTo>
                    <a:cubicBezTo>
                      <a:pt x="320" y="208"/>
                      <a:pt x="315" y="213"/>
                      <a:pt x="309" y="213"/>
                    </a:cubicBezTo>
                    <a:close/>
                    <a:moveTo>
                      <a:pt x="224" y="181"/>
                    </a:moveTo>
                    <a:cubicBezTo>
                      <a:pt x="181" y="181"/>
                      <a:pt x="181" y="181"/>
                      <a:pt x="181" y="181"/>
                    </a:cubicBezTo>
                    <a:cubicBezTo>
                      <a:pt x="181" y="224"/>
                      <a:pt x="181" y="224"/>
                      <a:pt x="181" y="224"/>
                    </a:cubicBezTo>
                    <a:cubicBezTo>
                      <a:pt x="224" y="224"/>
                      <a:pt x="224" y="224"/>
                      <a:pt x="224" y="224"/>
                    </a:cubicBezTo>
                    <a:lnTo>
                      <a:pt x="224" y="181"/>
                    </a:lnTo>
                    <a:close/>
                    <a:moveTo>
                      <a:pt x="202" y="213"/>
                    </a:moveTo>
                    <a:cubicBezTo>
                      <a:pt x="196" y="213"/>
                      <a:pt x="192" y="208"/>
                      <a:pt x="192" y="202"/>
                    </a:cubicBezTo>
                    <a:cubicBezTo>
                      <a:pt x="192" y="196"/>
                      <a:pt x="196" y="192"/>
                      <a:pt x="202" y="192"/>
                    </a:cubicBezTo>
                    <a:cubicBezTo>
                      <a:pt x="208" y="192"/>
                      <a:pt x="213" y="196"/>
                      <a:pt x="213" y="202"/>
                    </a:cubicBezTo>
                    <a:cubicBezTo>
                      <a:pt x="213" y="208"/>
                      <a:pt x="208" y="213"/>
                      <a:pt x="202" y="213"/>
                    </a:cubicBezTo>
                    <a:close/>
                    <a:moveTo>
                      <a:pt x="256" y="0"/>
                    </a:moveTo>
                    <a:cubicBezTo>
                      <a:pt x="114" y="0"/>
                      <a:pt x="0" y="114"/>
                      <a:pt x="0" y="256"/>
                    </a:cubicBezTo>
                    <a:cubicBezTo>
                      <a:pt x="0" y="397"/>
                      <a:pt x="114" y="512"/>
                      <a:pt x="256" y="512"/>
                    </a:cubicBezTo>
                    <a:cubicBezTo>
                      <a:pt x="397" y="512"/>
                      <a:pt x="512" y="397"/>
                      <a:pt x="512" y="256"/>
                    </a:cubicBezTo>
                    <a:cubicBezTo>
                      <a:pt x="512" y="114"/>
                      <a:pt x="397" y="0"/>
                      <a:pt x="256" y="0"/>
                    </a:cubicBezTo>
                    <a:close/>
                    <a:moveTo>
                      <a:pt x="393" y="384"/>
                    </a:moveTo>
                    <a:cubicBezTo>
                      <a:pt x="393" y="390"/>
                      <a:pt x="388" y="395"/>
                      <a:pt x="382" y="395"/>
                    </a:cubicBezTo>
                    <a:cubicBezTo>
                      <a:pt x="128" y="395"/>
                      <a:pt x="128" y="395"/>
                      <a:pt x="128" y="395"/>
                    </a:cubicBezTo>
                    <a:cubicBezTo>
                      <a:pt x="122" y="395"/>
                      <a:pt x="118" y="390"/>
                      <a:pt x="118" y="384"/>
                    </a:cubicBezTo>
                    <a:cubicBezTo>
                      <a:pt x="118" y="128"/>
                      <a:pt x="118" y="128"/>
                      <a:pt x="118" y="128"/>
                    </a:cubicBezTo>
                    <a:cubicBezTo>
                      <a:pt x="118" y="122"/>
                      <a:pt x="122" y="117"/>
                      <a:pt x="128" y="117"/>
                    </a:cubicBezTo>
                    <a:cubicBezTo>
                      <a:pt x="382" y="117"/>
                      <a:pt x="382" y="117"/>
                      <a:pt x="382" y="117"/>
                    </a:cubicBezTo>
                    <a:cubicBezTo>
                      <a:pt x="388" y="117"/>
                      <a:pt x="393" y="122"/>
                      <a:pt x="393" y="128"/>
                    </a:cubicBezTo>
                    <a:lnTo>
                      <a:pt x="393" y="384"/>
                    </a:lnTo>
                    <a:close/>
                    <a:moveTo>
                      <a:pt x="139" y="373"/>
                    </a:moveTo>
                    <a:cubicBezTo>
                      <a:pt x="372" y="373"/>
                      <a:pt x="372" y="373"/>
                      <a:pt x="372" y="373"/>
                    </a:cubicBezTo>
                    <a:cubicBezTo>
                      <a:pt x="372" y="138"/>
                      <a:pt x="372" y="138"/>
                      <a:pt x="372" y="138"/>
                    </a:cubicBezTo>
                    <a:cubicBezTo>
                      <a:pt x="139" y="138"/>
                      <a:pt x="139" y="138"/>
                      <a:pt x="139" y="138"/>
                    </a:cubicBezTo>
                    <a:lnTo>
                      <a:pt x="139" y="373"/>
                    </a:lnTo>
                    <a:close/>
                    <a:moveTo>
                      <a:pt x="352" y="341"/>
                    </a:moveTo>
                    <a:cubicBezTo>
                      <a:pt x="352" y="347"/>
                      <a:pt x="347" y="352"/>
                      <a:pt x="341" y="352"/>
                    </a:cubicBezTo>
                    <a:cubicBezTo>
                      <a:pt x="309" y="352"/>
                      <a:pt x="309" y="352"/>
                      <a:pt x="309" y="352"/>
                    </a:cubicBezTo>
                    <a:cubicBezTo>
                      <a:pt x="303" y="352"/>
                      <a:pt x="298" y="347"/>
                      <a:pt x="298" y="341"/>
                    </a:cubicBezTo>
                    <a:cubicBezTo>
                      <a:pt x="298" y="335"/>
                      <a:pt x="303" y="330"/>
                      <a:pt x="309" y="330"/>
                    </a:cubicBezTo>
                    <a:cubicBezTo>
                      <a:pt x="330" y="330"/>
                      <a:pt x="330" y="330"/>
                      <a:pt x="330" y="330"/>
                    </a:cubicBezTo>
                    <a:cubicBezTo>
                      <a:pt x="330" y="309"/>
                      <a:pt x="330" y="309"/>
                      <a:pt x="330" y="309"/>
                    </a:cubicBezTo>
                    <a:cubicBezTo>
                      <a:pt x="330" y="303"/>
                      <a:pt x="335" y="298"/>
                      <a:pt x="341" y="298"/>
                    </a:cubicBezTo>
                    <a:cubicBezTo>
                      <a:pt x="347" y="298"/>
                      <a:pt x="352" y="303"/>
                      <a:pt x="352" y="309"/>
                    </a:cubicBezTo>
                    <a:lnTo>
                      <a:pt x="352" y="341"/>
                    </a:lnTo>
                    <a:close/>
                    <a:moveTo>
                      <a:pt x="266" y="170"/>
                    </a:moveTo>
                    <a:cubicBezTo>
                      <a:pt x="266" y="164"/>
                      <a:pt x="271" y="160"/>
                      <a:pt x="277" y="160"/>
                    </a:cubicBezTo>
                    <a:cubicBezTo>
                      <a:pt x="341" y="160"/>
                      <a:pt x="341" y="160"/>
                      <a:pt x="341" y="160"/>
                    </a:cubicBezTo>
                    <a:cubicBezTo>
                      <a:pt x="347" y="160"/>
                      <a:pt x="352" y="164"/>
                      <a:pt x="352" y="170"/>
                    </a:cubicBezTo>
                    <a:cubicBezTo>
                      <a:pt x="352" y="234"/>
                      <a:pt x="352" y="234"/>
                      <a:pt x="352" y="234"/>
                    </a:cubicBezTo>
                    <a:cubicBezTo>
                      <a:pt x="352" y="240"/>
                      <a:pt x="347" y="245"/>
                      <a:pt x="341" y="245"/>
                    </a:cubicBezTo>
                    <a:cubicBezTo>
                      <a:pt x="277" y="245"/>
                      <a:pt x="277" y="245"/>
                      <a:pt x="277" y="245"/>
                    </a:cubicBezTo>
                    <a:cubicBezTo>
                      <a:pt x="271" y="245"/>
                      <a:pt x="266" y="240"/>
                      <a:pt x="266" y="234"/>
                    </a:cubicBezTo>
                    <a:lnTo>
                      <a:pt x="266" y="170"/>
                    </a:lnTo>
                    <a:close/>
                    <a:moveTo>
                      <a:pt x="266" y="277"/>
                    </a:moveTo>
                    <a:cubicBezTo>
                      <a:pt x="266" y="271"/>
                      <a:pt x="271" y="266"/>
                      <a:pt x="277" y="266"/>
                    </a:cubicBezTo>
                    <a:cubicBezTo>
                      <a:pt x="341" y="266"/>
                      <a:pt x="341" y="266"/>
                      <a:pt x="341" y="266"/>
                    </a:cubicBezTo>
                    <a:cubicBezTo>
                      <a:pt x="347" y="266"/>
                      <a:pt x="352" y="271"/>
                      <a:pt x="352" y="277"/>
                    </a:cubicBezTo>
                    <a:cubicBezTo>
                      <a:pt x="352" y="283"/>
                      <a:pt x="347" y="288"/>
                      <a:pt x="341" y="288"/>
                    </a:cubicBezTo>
                    <a:cubicBezTo>
                      <a:pt x="288" y="288"/>
                      <a:pt x="288" y="288"/>
                      <a:pt x="288" y="288"/>
                    </a:cubicBezTo>
                    <a:cubicBezTo>
                      <a:pt x="288" y="341"/>
                      <a:pt x="288" y="341"/>
                      <a:pt x="288" y="341"/>
                    </a:cubicBezTo>
                    <a:cubicBezTo>
                      <a:pt x="288" y="347"/>
                      <a:pt x="283" y="352"/>
                      <a:pt x="277" y="352"/>
                    </a:cubicBezTo>
                    <a:cubicBezTo>
                      <a:pt x="271" y="352"/>
                      <a:pt x="266" y="347"/>
                      <a:pt x="266" y="341"/>
                    </a:cubicBezTo>
                    <a:lnTo>
                      <a:pt x="266" y="277"/>
                    </a:lnTo>
                    <a:close/>
                    <a:moveTo>
                      <a:pt x="160" y="170"/>
                    </a:moveTo>
                    <a:cubicBezTo>
                      <a:pt x="160" y="164"/>
                      <a:pt x="164" y="160"/>
                      <a:pt x="170" y="160"/>
                    </a:cubicBezTo>
                    <a:cubicBezTo>
                      <a:pt x="234" y="160"/>
                      <a:pt x="234" y="160"/>
                      <a:pt x="234" y="160"/>
                    </a:cubicBezTo>
                    <a:cubicBezTo>
                      <a:pt x="240" y="160"/>
                      <a:pt x="245" y="164"/>
                      <a:pt x="245" y="170"/>
                    </a:cubicBezTo>
                    <a:cubicBezTo>
                      <a:pt x="245" y="234"/>
                      <a:pt x="245" y="234"/>
                      <a:pt x="245" y="234"/>
                    </a:cubicBezTo>
                    <a:cubicBezTo>
                      <a:pt x="245" y="240"/>
                      <a:pt x="240" y="245"/>
                      <a:pt x="234" y="245"/>
                    </a:cubicBezTo>
                    <a:cubicBezTo>
                      <a:pt x="170" y="245"/>
                      <a:pt x="170" y="245"/>
                      <a:pt x="170" y="245"/>
                    </a:cubicBezTo>
                    <a:cubicBezTo>
                      <a:pt x="164" y="245"/>
                      <a:pt x="160" y="240"/>
                      <a:pt x="160" y="234"/>
                    </a:cubicBezTo>
                    <a:lnTo>
                      <a:pt x="160" y="170"/>
                    </a:lnTo>
                    <a:close/>
                    <a:moveTo>
                      <a:pt x="160" y="277"/>
                    </a:moveTo>
                    <a:cubicBezTo>
                      <a:pt x="160" y="271"/>
                      <a:pt x="164" y="266"/>
                      <a:pt x="170" y="266"/>
                    </a:cubicBezTo>
                    <a:cubicBezTo>
                      <a:pt x="234" y="266"/>
                      <a:pt x="234" y="266"/>
                      <a:pt x="234" y="266"/>
                    </a:cubicBezTo>
                    <a:cubicBezTo>
                      <a:pt x="240" y="266"/>
                      <a:pt x="245" y="271"/>
                      <a:pt x="245" y="277"/>
                    </a:cubicBezTo>
                    <a:cubicBezTo>
                      <a:pt x="245" y="341"/>
                      <a:pt x="245" y="341"/>
                      <a:pt x="245" y="341"/>
                    </a:cubicBezTo>
                    <a:cubicBezTo>
                      <a:pt x="245" y="347"/>
                      <a:pt x="240" y="352"/>
                      <a:pt x="234" y="352"/>
                    </a:cubicBezTo>
                    <a:cubicBezTo>
                      <a:pt x="170" y="352"/>
                      <a:pt x="170" y="352"/>
                      <a:pt x="170" y="352"/>
                    </a:cubicBezTo>
                    <a:cubicBezTo>
                      <a:pt x="164" y="352"/>
                      <a:pt x="160" y="347"/>
                      <a:pt x="160" y="341"/>
                    </a:cubicBezTo>
                    <a:lnTo>
                      <a:pt x="160" y="27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 dirty="0">
                  <a:solidFill>
                    <a:schemeClr val="dk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131960" y="5504403"/>
            <a:ext cx="8307390" cy="1255211"/>
            <a:chOff x="131960" y="5504403"/>
            <a:chExt cx="8307390" cy="1255211"/>
          </a:xfrm>
        </p:grpSpPr>
        <p:sp>
          <p:nvSpPr>
            <p:cNvPr id="317" name="Google Shape;317;p42"/>
            <p:cNvSpPr/>
            <p:nvPr/>
          </p:nvSpPr>
          <p:spPr>
            <a:xfrm>
              <a:off x="681409" y="5504403"/>
              <a:ext cx="7757941" cy="1255211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88900" tIns="88900" rIns="88900" bIns="88900" anchor="ctr" anchorCtr="0">
              <a:noAutofit/>
            </a:bodyPr>
            <a:lstStyle/>
            <a:p>
              <a:pPr marL="0" marR="0" lvl="0" indent="0" algn="ctr" rtl="0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Noto Sans Symbols"/>
                <a:buNone/>
              </a:pPr>
              <a:endParaRPr sz="1100" b="1" dirty="0">
                <a:solidFill>
                  <a:schemeClr val="l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</p:txBody>
        </p:sp>
        <p:grpSp>
          <p:nvGrpSpPr>
            <p:cNvPr id="334" name="Google Shape;334;p42"/>
            <p:cNvGrpSpPr/>
            <p:nvPr/>
          </p:nvGrpSpPr>
          <p:grpSpPr>
            <a:xfrm>
              <a:off x="131960" y="5811427"/>
              <a:ext cx="457201" cy="457201"/>
              <a:chOff x="125463" y="4124397"/>
              <a:chExt cx="457201" cy="457201"/>
            </a:xfrm>
          </p:grpSpPr>
          <p:sp>
            <p:nvSpPr>
              <p:cNvPr id="335" name="Google Shape;335;p42"/>
              <p:cNvSpPr/>
              <p:nvPr/>
            </p:nvSpPr>
            <p:spPr>
              <a:xfrm>
                <a:off x="171565" y="4212927"/>
                <a:ext cx="375000" cy="294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88900" tIns="88900" rIns="88900" bIns="889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Noto Sans Symbols"/>
                  <a:buNone/>
                </a:pPr>
                <a:endParaRPr sz="1100" b="1" dirty="0">
                  <a:solidFill>
                    <a:schemeClr val="l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  <p:sp>
            <p:nvSpPr>
              <p:cNvPr id="336" name="Google Shape;336;p42"/>
              <p:cNvSpPr/>
              <p:nvPr/>
            </p:nvSpPr>
            <p:spPr>
              <a:xfrm>
                <a:off x="125463" y="4124397"/>
                <a:ext cx="457201" cy="457201"/>
              </a:xfrm>
              <a:custGeom>
                <a:avLst/>
                <a:gdLst/>
                <a:ahLst/>
                <a:cxnLst/>
                <a:rect l="l" t="t" r="r" b="b"/>
                <a:pathLst>
                  <a:path w="512" h="512" extrusionOk="0">
                    <a:moveTo>
                      <a:pt x="227" y="228"/>
                    </a:moveTo>
                    <a:cubicBezTo>
                      <a:pt x="228" y="230"/>
                      <a:pt x="228" y="231"/>
                      <a:pt x="229" y="232"/>
                    </a:cubicBezTo>
                    <a:cubicBezTo>
                      <a:pt x="228" y="233"/>
                      <a:pt x="228" y="234"/>
                      <a:pt x="227" y="235"/>
                    </a:cubicBezTo>
                    <a:cubicBezTo>
                      <a:pt x="224" y="252"/>
                      <a:pt x="217" y="254"/>
                      <a:pt x="214" y="254"/>
                    </a:cubicBezTo>
                    <a:cubicBezTo>
                      <a:pt x="195" y="260"/>
                      <a:pt x="156" y="233"/>
                      <a:pt x="128" y="208"/>
                    </a:cubicBezTo>
                    <a:cubicBezTo>
                      <a:pt x="187" y="196"/>
                      <a:pt x="211" y="204"/>
                      <a:pt x="219" y="211"/>
                    </a:cubicBezTo>
                    <a:cubicBezTo>
                      <a:pt x="222" y="213"/>
                      <a:pt x="224" y="216"/>
                      <a:pt x="226" y="218"/>
                    </a:cubicBezTo>
                    <a:cubicBezTo>
                      <a:pt x="226" y="223"/>
                      <a:pt x="227" y="227"/>
                      <a:pt x="227" y="228"/>
                    </a:cubicBezTo>
                    <a:close/>
                    <a:moveTo>
                      <a:pt x="257" y="183"/>
                    </a:moveTo>
                    <a:cubicBezTo>
                      <a:pt x="242" y="199"/>
                      <a:pt x="248" y="222"/>
                      <a:pt x="248" y="223"/>
                    </a:cubicBezTo>
                    <a:cubicBezTo>
                      <a:pt x="248" y="223"/>
                      <a:pt x="248" y="223"/>
                      <a:pt x="248" y="223"/>
                    </a:cubicBezTo>
                    <a:cubicBezTo>
                      <a:pt x="253" y="245"/>
                      <a:pt x="263" y="248"/>
                      <a:pt x="266" y="248"/>
                    </a:cubicBezTo>
                    <a:cubicBezTo>
                      <a:pt x="293" y="255"/>
                      <a:pt x="348" y="210"/>
                      <a:pt x="385" y="172"/>
                    </a:cubicBezTo>
                    <a:cubicBezTo>
                      <a:pt x="358" y="167"/>
                      <a:pt x="336" y="165"/>
                      <a:pt x="319" y="165"/>
                    </a:cubicBezTo>
                    <a:cubicBezTo>
                      <a:pt x="284" y="165"/>
                      <a:pt x="266" y="174"/>
                      <a:pt x="257" y="183"/>
                    </a:cubicBezTo>
                    <a:close/>
                    <a:moveTo>
                      <a:pt x="512" y="256"/>
                    </a:moveTo>
                    <a:cubicBezTo>
                      <a:pt x="512" y="397"/>
                      <a:pt x="397" y="512"/>
                      <a:pt x="256" y="512"/>
                    </a:cubicBezTo>
                    <a:cubicBezTo>
                      <a:pt x="114" y="512"/>
                      <a:pt x="0" y="397"/>
                      <a:pt x="0" y="256"/>
                    </a:cubicBezTo>
                    <a:cubicBezTo>
                      <a:pt x="0" y="114"/>
                      <a:pt x="114" y="0"/>
                      <a:pt x="256" y="0"/>
                    </a:cubicBezTo>
                    <a:cubicBezTo>
                      <a:pt x="397" y="0"/>
                      <a:pt x="512" y="114"/>
                      <a:pt x="512" y="256"/>
                    </a:cubicBezTo>
                    <a:close/>
                    <a:moveTo>
                      <a:pt x="415" y="163"/>
                    </a:moveTo>
                    <a:cubicBezTo>
                      <a:pt x="414" y="159"/>
                      <a:pt x="411" y="156"/>
                      <a:pt x="407" y="155"/>
                    </a:cubicBezTo>
                    <a:cubicBezTo>
                      <a:pt x="324" y="136"/>
                      <a:pt x="268" y="140"/>
                      <a:pt x="242" y="168"/>
                    </a:cubicBezTo>
                    <a:cubicBezTo>
                      <a:pt x="235" y="176"/>
                      <a:pt x="231" y="184"/>
                      <a:pt x="228" y="192"/>
                    </a:cubicBezTo>
                    <a:cubicBezTo>
                      <a:pt x="205" y="177"/>
                      <a:pt x="163" y="177"/>
                      <a:pt x="104" y="191"/>
                    </a:cubicBezTo>
                    <a:cubicBezTo>
                      <a:pt x="100" y="192"/>
                      <a:pt x="97" y="195"/>
                      <a:pt x="96" y="199"/>
                    </a:cubicBezTo>
                    <a:cubicBezTo>
                      <a:pt x="95" y="202"/>
                      <a:pt x="96" y="206"/>
                      <a:pt x="99" y="209"/>
                    </a:cubicBezTo>
                    <a:cubicBezTo>
                      <a:pt x="106" y="217"/>
                      <a:pt x="166" y="276"/>
                      <a:pt x="209" y="276"/>
                    </a:cubicBezTo>
                    <a:cubicBezTo>
                      <a:pt x="213" y="276"/>
                      <a:pt x="217" y="276"/>
                      <a:pt x="220" y="275"/>
                    </a:cubicBezTo>
                    <a:cubicBezTo>
                      <a:pt x="221" y="275"/>
                      <a:pt x="222" y="274"/>
                      <a:pt x="224" y="274"/>
                    </a:cubicBezTo>
                    <a:cubicBezTo>
                      <a:pt x="224" y="405"/>
                      <a:pt x="224" y="405"/>
                      <a:pt x="224" y="405"/>
                    </a:cubicBezTo>
                    <a:cubicBezTo>
                      <a:pt x="224" y="411"/>
                      <a:pt x="228" y="416"/>
                      <a:pt x="234" y="416"/>
                    </a:cubicBezTo>
                    <a:cubicBezTo>
                      <a:pt x="240" y="416"/>
                      <a:pt x="245" y="411"/>
                      <a:pt x="245" y="405"/>
                    </a:cubicBezTo>
                    <a:cubicBezTo>
                      <a:pt x="245" y="261"/>
                      <a:pt x="245" y="261"/>
                      <a:pt x="245" y="261"/>
                    </a:cubicBezTo>
                    <a:cubicBezTo>
                      <a:pt x="249" y="265"/>
                      <a:pt x="255" y="268"/>
                      <a:pt x="260" y="269"/>
                    </a:cubicBezTo>
                    <a:cubicBezTo>
                      <a:pt x="264" y="270"/>
                      <a:pt x="268" y="270"/>
                      <a:pt x="271" y="270"/>
                    </a:cubicBezTo>
                    <a:cubicBezTo>
                      <a:pt x="325" y="270"/>
                      <a:pt x="404" y="183"/>
                      <a:pt x="413" y="173"/>
                    </a:cubicBezTo>
                    <a:cubicBezTo>
                      <a:pt x="415" y="170"/>
                      <a:pt x="416" y="166"/>
                      <a:pt x="415" y="16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 dirty="0">
                  <a:solidFill>
                    <a:schemeClr val="dk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144746" y="764156"/>
            <a:ext cx="8294604" cy="1447743"/>
            <a:chOff x="144746" y="811215"/>
            <a:chExt cx="8294604" cy="1400684"/>
          </a:xfrm>
        </p:grpSpPr>
        <p:sp>
          <p:nvSpPr>
            <p:cNvPr id="302" name="Google Shape;302;p42"/>
            <p:cNvSpPr/>
            <p:nvPr/>
          </p:nvSpPr>
          <p:spPr>
            <a:xfrm>
              <a:off x="727613" y="811215"/>
              <a:ext cx="7711737" cy="1400684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88900" tIns="88900" rIns="88900" bIns="88900" anchor="ctr" anchorCtr="0">
              <a:noAutofit/>
            </a:bodyPr>
            <a:lstStyle/>
            <a:p>
              <a:pPr marL="0" marR="0" lvl="0" indent="0" algn="just" rtl="0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Noto Sans Symbols"/>
                <a:buNone/>
              </a:pPr>
              <a:endParaRPr sz="1100" b="1" i="0" u="none" strike="noStrike" cap="none" dirty="0">
                <a:solidFill>
                  <a:schemeClr val="l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</p:txBody>
        </p:sp>
        <p:grpSp>
          <p:nvGrpSpPr>
            <p:cNvPr id="337" name="Google Shape;337;p42"/>
            <p:cNvGrpSpPr/>
            <p:nvPr/>
          </p:nvGrpSpPr>
          <p:grpSpPr>
            <a:xfrm>
              <a:off x="144746" y="1162295"/>
              <a:ext cx="457845" cy="457845"/>
              <a:chOff x="126874" y="1216667"/>
              <a:chExt cx="457845" cy="457845"/>
            </a:xfrm>
          </p:grpSpPr>
          <p:sp>
            <p:nvSpPr>
              <p:cNvPr id="338" name="Google Shape;338;p42"/>
              <p:cNvSpPr/>
              <p:nvPr/>
            </p:nvSpPr>
            <p:spPr>
              <a:xfrm>
                <a:off x="177435" y="1274208"/>
                <a:ext cx="375000" cy="294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88900" tIns="88900" rIns="88900" bIns="889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Noto Sans Symbols"/>
                  <a:buNone/>
                </a:pPr>
                <a:endParaRPr sz="1100" b="1" dirty="0">
                  <a:solidFill>
                    <a:schemeClr val="l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  <p:grpSp>
            <p:nvGrpSpPr>
              <p:cNvPr id="339" name="Google Shape;339;p42"/>
              <p:cNvGrpSpPr/>
              <p:nvPr/>
            </p:nvGrpSpPr>
            <p:grpSpPr>
              <a:xfrm>
                <a:off x="126874" y="1216667"/>
                <a:ext cx="457845" cy="457845"/>
                <a:chOff x="3891" y="3455"/>
                <a:chExt cx="340" cy="340"/>
              </a:xfrm>
            </p:grpSpPr>
            <p:sp>
              <p:nvSpPr>
                <p:cNvPr id="340" name="Google Shape;340;p42"/>
                <p:cNvSpPr/>
                <p:nvPr/>
              </p:nvSpPr>
              <p:spPr>
                <a:xfrm>
                  <a:off x="3891" y="3455"/>
                  <a:ext cx="340" cy="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" h="512" extrusionOk="0">
                      <a:moveTo>
                        <a:pt x="256" y="0"/>
                      </a:moveTo>
                      <a:cubicBezTo>
                        <a:pt x="114" y="0"/>
                        <a:pt x="0" y="114"/>
                        <a:pt x="0" y="256"/>
                      </a:cubicBezTo>
                      <a:cubicBezTo>
                        <a:pt x="0" y="397"/>
                        <a:pt x="114" y="512"/>
                        <a:pt x="256" y="512"/>
                      </a:cubicBezTo>
                      <a:cubicBezTo>
                        <a:pt x="397" y="512"/>
                        <a:pt x="512" y="397"/>
                        <a:pt x="512" y="256"/>
                      </a:cubicBezTo>
                      <a:cubicBezTo>
                        <a:pt x="512" y="114"/>
                        <a:pt x="397" y="0"/>
                        <a:pt x="256" y="0"/>
                      </a:cubicBezTo>
                      <a:close/>
                      <a:moveTo>
                        <a:pt x="381" y="381"/>
                      </a:moveTo>
                      <a:cubicBezTo>
                        <a:pt x="378" y="383"/>
                        <a:pt x="376" y="384"/>
                        <a:pt x="373" y="384"/>
                      </a:cubicBezTo>
                      <a:cubicBezTo>
                        <a:pt x="370" y="384"/>
                        <a:pt x="368" y="383"/>
                        <a:pt x="365" y="381"/>
                      </a:cubicBezTo>
                      <a:cubicBezTo>
                        <a:pt x="270" y="285"/>
                        <a:pt x="270" y="285"/>
                        <a:pt x="270" y="285"/>
                      </a:cubicBezTo>
                      <a:cubicBezTo>
                        <a:pt x="251" y="300"/>
                        <a:pt x="228" y="309"/>
                        <a:pt x="202" y="309"/>
                      </a:cubicBezTo>
                      <a:cubicBezTo>
                        <a:pt x="144" y="309"/>
                        <a:pt x="96" y="261"/>
                        <a:pt x="96" y="202"/>
                      </a:cubicBezTo>
                      <a:cubicBezTo>
                        <a:pt x="96" y="144"/>
                        <a:pt x="144" y="96"/>
                        <a:pt x="202" y="96"/>
                      </a:cubicBezTo>
                      <a:cubicBezTo>
                        <a:pt x="261" y="96"/>
                        <a:pt x="309" y="144"/>
                        <a:pt x="309" y="202"/>
                      </a:cubicBezTo>
                      <a:cubicBezTo>
                        <a:pt x="309" y="228"/>
                        <a:pt x="300" y="251"/>
                        <a:pt x="285" y="270"/>
                      </a:cubicBezTo>
                      <a:cubicBezTo>
                        <a:pt x="381" y="365"/>
                        <a:pt x="381" y="365"/>
                        <a:pt x="381" y="365"/>
                      </a:cubicBezTo>
                      <a:cubicBezTo>
                        <a:pt x="385" y="370"/>
                        <a:pt x="385" y="376"/>
                        <a:pt x="381" y="38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  <p:sp>
              <p:nvSpPr>
                <p:cNvPr id="341" name="Google Shape;341;p42"/>
                <p:cNvSpPr/>
                <p:nvPr/>
              </p:nvSpPr>
              <p:spPr>
                <a:xfrm>
                  <a:off x="3969" y="3533"/>
                  <a:ext cx="0" cy="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100" dirty="0">
                    <a:solidFill>
                      <a:schemeClr val="dk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/>
                    <a:sym typeface="Verdana"/>
                  </a:endParaRPr>
                </a:p>
              </p:txBody>
            </p:sp>
          </p:grpSp>
        </p:grpSp>
      </p:grpSp>
      <p:grpSp>
        <p:nvGrpSpPr>
          <p:cNvPr id="4" name="Group 3"/>
          <p:cNvGrpSpPr/>
          <p:nvPr/>
        </p:nvGrpSpPr>
        <p:grpSpPr>
          <a:xfrm>
            <a:off x="9062098" y="764156"/>
            <a:ext cx="2900402" cy="666431"/>
            <a:chOff x="9062098" y="764156"/>
            <a:chExt cx="2900402" cy="666431"/>
          </a:xfrm>
        </p:grpSpPr>
        <p:sp>
          <p:nvSpPr>
            <p:cNvPr id="305" name="Google Shape;305;p42"/>
            <p:cNvSpPr txBox="1"/>
            <p:nvPr/>
          </p:nvSpPr>
          <p:spPr>
            <a:xfrm>
              <a:off x="9793500" y="764156"/>
              <a:ext cx="2169000" cy="6664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BE" sz="1100" b="1" i="0" u="none" strike="noStrike" cap="none" dirty="0">
                  <a:solidFill>
                    <a:srgbClr val="F2F2F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rPr>
                <a:t>Location</a:t>
              </a:r>
              <a:endParaRPr sz="1100" b="1" i="0" u="none" strike="noStrike" cap="none" dirty="0">
                <a:solidFill>
                  <a:srgbClr val="F2F2F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  <a:p>
              <a:pPr lvl="0">
                <a:spcBef>
                  <a:spcPts val="600"/>
                </a:spcBef>
              </a:pPr>
              <a:r>
                <a:rPr lang="en-US" sz="1100" dirty="0">
                  <a:solidFill>
                    <a:srgbClr val="F2F2F2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Kyrgyz Republic (</a:t>
              </a:r>
              <a:r>
                <a:rPr lang="en-GB" sz="1100" dirty="0">
                  <a:solidFill>
                    <a:srgbClr val="F2F2F2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Ministry of Finance</a:t>
              </a:r>
              <a:r>
                <a:rPr lang="fr-BE" sz="1100" dirty="0">
                  <a:solidFill>
                    <a:srgbClr val="F2F2F2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)</a:t>
              </a:r>
              <a:endParaRPr sz="1100" i="0" u="none" strike="noStrike" cap="none" dirty="0">
                <a:solidFill>
                  <a:srgbClr val="F2F2F2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fr-BE" sz="1100" b="1" i="0" u="none" strike="noStrike" cap="none" dirty="0">
                  <a:solidFill>
                    <a:srgbClr val="F2F2F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rPr>
                <a:t> </a:t>
              </a:r>
              <a:endParaRPr sz="11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342" name="Google Shape;342;p42"/>
            <p:cNvSpPr/>
            <p:nvPr/>
          </p:nvSpPr>
          <p:spPr>
            <a:xfrm>
              <a:off x="9062098" y="794192"/>
              <a:ext cx="502520" cy="504000"/>
            </a:xfrm>
            <a:custGeom>
              <a:avLst/>
              <a:gdLst/>
              <a:ahLst/>
              <a:cxnLst/>
              <a:rect l="l" t="t" r="r" b="b"/>
              <a:pathLst>
                <a:path w="512" h="512" extrusionOk="0">
                  <a:moveTo>
                    <a:pt x="256" y="138"/>
                  </a:moveTo>
                  <a:cubicBezTo>
                    <a:pt x="229" y="138"/>
                    <a:pt x="208" y="160"/>
                    <a:pt x="208" y="186"/>
                  </a:cubicBezTo>
                  <a:cubicBezTo>
                    <a:pt x="208" y="213"/>
                    <a:pt x="229" y="234"/>
                    <a:pt x="256" y="234"/>
                  </a:cubicBezTo>
                  <a:cubicBezTo>
                    <a:pt x="282" y="234"/>
                    <a:pt x="304" y="213"/>
                    <a:pt x="304" y="186"/>
                  </a:cubicBezTo>
                  <a:cubicBezTo>
                    <a:pt x="304" y="160"/>
                    <a:pt x="282" y="138"/>
                    <a:pt x="256" y="138"/>
                  </a:cubicBezTo>
                  <a:close/>
                  <a:moveTo>
                    <a:pt x="256" y="176"/>
                  </a:moveTo>
                  <a:cubicBezTo>
                    <a:pt x="250" y="176"/>
                    <a:pt x="245" y="180"/>
                    <a:pt x="245" y="186"/>
                  </a:cubicBezTo>
                  <a:cubicBezTo>
                    <a:pt x="245" y="192"/>
                    <a:pt x="240" y="197"/>
                    <a:pt x="234" y="197"/>
                  </a:cubicBezTo>
                  <a:cubicBezTo>
                    <a:pt x="228" y="197"/>
                    <a:pt x="224" y="192"/>
                    <a:pt x="224" y="186"/>
                  </a:cubicBezTo>
                  <a:cubicBezTo>
                    <a:pt x="224" y="169"/>
                    <a:pt x="238" y="154"/>
                    <a:pt x="256" y="154"/>
                  </a:cubicBezTo>
                  <a:cubicBezTo>
                    <a:pt x="262" y="154"/>
                    <a:pt x="266" y="159"/>
                    <a:pt x="266" y="165"/>
                  </a:cubicBezTo>
                  <a:cubicBezTo>
                    <a:pt x="266" y="171"/>
                    <a:pt x="262" y="176"/>
                    <a:pt x="256" y="176"/>
                  </a:cubicBezTo>
                  <a:close/>
                  <a:moveTo>
                    <a:pt x="256" y="0"/>
                  </a:moveTo>
                  <a:cubicBezTo>
                    <a:pt x="114" y="0"/>
                    <a:pt x="0" y="114"/>
                    <a:pt x="0" y="256"/>
                  </a:cubicBezTo>
                  <a:cubicBezTo>
                    <a:pt x="0" y="397"/>
                    <a:pt x="114" y="512"/>
                    <a:pt x="256" y="512"/>
                  </a:cubicBezTo>
                  <a:cubicBezTo>
                    <a:pt x="397" y="512"/>
                    <a:pt x="512" y="397"/>
                    <a:pt x="512" y="256"/>
                  </a:cubicBezTo>
                  <a:cubicBezTo>
                    <a:pt x="512" y="114"/>
                    <a:pt x="397" y="0"/>
                    <a:pt x="256" y="0"/>
                  </a:cubicBezTo>
                  <a:close/>
                  <a:moveTo>
                    <a:pt x="266" y="255"/>
                  </a:moveTo>
                  <a:cubicBezTo>
                    <a:pt x="266" y="384"/>
                    <a:pt x="266" y="384"/>
                    <a:pt x="266" y="384"/>
                  </a:cubicBezTo>
                  <a:cubicBezTo>
                    <a:pt x="266" y="390"/>
                    <a:pt x="262" y="394"/>
                    <a:pt x="256" y="394"/>
                  </a:cubicBezTo>
                  <a:cubicBezTo>
                    <a:pt x="250" y="394"/>
                    <a:pt x="245" y="390"/>
                    <a:pt x="245" y="384"/>
                  </a:cubicBezTo>
                  <a:cubicBezTo>
                    <a:pt x="245" y="255"/>
                    <a:pt x="245" y="255"/>
                    <a:pt x="245" y="255"/>
                  </a:cubicBezTo>
                  <a:cubicBezTo>
                    <a:pt x="212" y="250"/>
                    <a:pt x="186" y="221"/>
                    <a:pt x="186" y="186"/>
                  </a:cubicBezTo>
                  <a:cubicBezTo>
                    <a:pt x="186" y="148"/>
                    <a:pt x="217" y="117"/>
                    <a:pt x="256" y="117"/>
                  </a:cubicBezTo>
                  <a:cubicBezTo>
                    <a:pt x="294" y="117"/>
                    <a:pt x="325" y="148"/>
                    <a:pt x="325" y="186"/>
                  </a:cubicBezTo>
                  <a:cubicBezTo>
                    <a:pt x="325" y="221"/>
                    <a:pt x="300" y="250"/>
                    <a:pt x="266" y="255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dirty="0">
                <a:solidFill>
                  <a:schemeClr val="dk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9060891" y="1493849"/>
            <a:ext cx="3025601" cy="658864"/>
            <a:chOff x="9060891" y="1493849"/>
            <a:chExt cx="3025601" cy="658864"/>
          </a:xfrm>
        </p:grpSpPr>
        <p:sp>
          <p:nvSpPr>
            <p:cNvPr id="306" name="Google Shape;306;p42"/>
            <p:cNvSpPr txBox="1"/>
            <p:nvPr/>
          </p:nvSpPr>
          <p:spPr>
            <a:xfrm>
              <a:off x="9744206" y="1529317"/>
              <a:ext cx="2342286" cy="6233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BE" sz="1100" b="1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rPr>
                <a:t>Pilot 1</a:t>
              </a:r>
              <a:endParaRPr sz="1100" b="1" i="0" u="none" strike="noStrike" cap="none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Explorer - from November</a:t>
              </a:r>
              <a:r>
                <a:rPr lang="fr-BE" sz="11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2018</a:t>
              </a:r>
              <a:endParaRPr sz="1100" i="0" u="none" strike="noStrike" cap="none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343" name="Google Shape;343;p42"/>
            <p:cNvSpPr/>
            <p:nvPr/>
          </p:nvSpPr>
          <p:spPr>
            <a:xfrm>
              <a:off x="9060891" y="1493849"/>
              <a:ext cx="502522" cy="504000"/>
            </a:xfrm>
            <a:custGeom>
              <a:avLst/>
              <a:gdLst/>
              <a:ahLst/>
              <a:cxnLst/>
              <a:rect l="l" t="t" r="r" b="b"/>
              <a:pathLst>
                <a:path w="512" h="512" extrusionOk="0">
                  <a:moveTo>
                    <a:pt x="266" y="256"/>
                  </a:moveTo>
                  <a:cubicBezTo>
                    <a:pt x="266" y="262"/>
                    <a:pt x="262" y="266"/>
                    <a:pt x="256" y="266"/>
                  </a:cubicBezTo>
                  <a:cubicBezTo>
                    <a:pt x="250" y="266"/>
                    <a:pt x="245" y="262"/>
                    <a:pt x="245" y="256"/>
                  </a:cubicBezTo>
                  <a:cubicBezTo>
                    <a:pt x="245" y="250"/>
                    <a:pt x="250" y="245"/>
                    <a:pt x="256" y="245"/>
                  </a:cubicBezTo>
                  <a:cubicBezTo>
                    <a:pt x="262" y="245"/>
                    <a:pt x="266" y="250"/>
                    <a:pt x="266" y="256"/>
                  </a:cubicBezTo>
                  <a:close/>
                  <a:moveTo>
                    <a:pt x="256" y="160"/>
                  </a:moveTo>
                  <a:cubicBezTo>
                    <a:pt x="250" y="160"/>
                    <a:pt x="245" y="164"/>
                    <a:pt x="245" y="170"/>
                  </a:cubicBezTo>
                  <a:cubicBezTo>
                    <a:pt x="245" y="176"/>
                    <a:pt x="250" y="181"/>
                    <a:pt x="256" y="181"/>
                  </a:cubicBezTo>
                  <a:cubicBezTo>
                    <a:pt x="262" y="181"/>
                    <a:pt x="266" y="176"/>
                    <a:pt x="266" y="170"/>
                  </a:cubicBezTo>
                  <a:cubicBezTo>
                    <a:pt x="266" y="164"/>
                    <a:pt x="262" y="160"/>
                    <a:pt x="256" y="160"/>
                  </a:cubicBezTo>
                  <a:close/>
                  <a:moveTo>
                    <a:pt x="256" y="330"/>
                  </a:moveTo>
                  <a:cubicBezTo>
                    <a:pt x="250" y="330"/>
                    <a:pt x="245" y="335"/>
                    <a:pt x="245" y="341"/>
                  </a:cubicBezTo>
                  <a:cubicBezTo>
                    <a:pt x="245" y="347"/>
                    <a:pt x="250" y="352"/>
                    <a:pt x="256" y="352"/>
                  </a:cubicBezTo>
                  <a:cubicBezTo>
                    <a:pt x="262" y="352"/>
                    <a:pt x="266" y="347"/>
                    <a:pt x="266" y="341"/>
                  </a:cubicBezTo>
                  <a:cubicBezTo>
                    <a:pt x="266" y="335"/>
                    <a:pt x="262" y="330"/>
                    <a:pt x="256" y="330"/>
                  </a:cubicBezTo>
                  <a:close/>
                  <a:moveTo>
                    <a:pt x="512" y="256"/>
                  </a:moveTo>
                  <a:cubicBezTo>
                    <a:pt x="512" y="397"/>
                    <a:pt x="397" y="512"/>
                    <a:pt x="256" y="512"/>
                  </a:cubicBezTo>
                  <a:cubicBezTo>
                    <a:pt x="114" y="512"/>
                    <a:pt x="0" y="397"/>
                    <a:pt x="0" y="256"/>
                  </a:cubicBezTo>
                  <a:cubicBezTo>
                    <a:pt x="0" y="114"/>
                    <a:pt x="114" y="0"/>
                    <a:pt x="256" y="0"/>
                  </a:cubicBezTo>
                  <a:cubicBezTo>
                    <a:pt x="397" y="0"/>
                    <a:pt x="512" y="114"/>
                    <a:pt x="512" y="256"/>
                  </a:cubicBezTo>
                  <a:close/>
                  <a:moveTo>
                    <a:pt x="330" y="138"/>
                  </a:moveTo>
                  <a:cubicBezTo>
                    <a:pt x="330" y="115"/>
                    <a:pt x="311" y="96"/>
                    <a:pt x="288" y="96"/>
                  </a:cubicBezTo>
                  <a:cubicBezTo>
                    <a:pt x="224" y="96"/>
                    <a:pt x="224" y="96"/>
                    <a:pt x="224" y="96"/>
                  </a:cubicBezTo>
                  <a:cubicBezTo>
                    <a:pt x="200" y="96"/>
                    <a:pt x="181" y="115"/>
                    <a:pt x="181" y="138"/>
                  </a:cubicBezTo>
                  <a:cubicBezTo>
                    <a:pt x="181" y="373"/>
                    <a:pt x="181" y="373"/>
                    <a:pt x="181" y="373"/>
                  </a:cubicBezTo>
                  <a:cubicBezTo>
                    <a:pt x="181" y="397"/>
                    <a:pt x="200" y="416"/>
                    <a:pt x="224" y="416"/>
                  </a:cubicBezTo>
                  <a:cubicBezTo>
                    <a:pt x="288" y="416"/>
                    <a:pt x="288" y="416"/>
                    <a:pt x="288" y="416"/>
                  </a:cubicBezTo>
                  <a:cubicBezTo>
                    <a:pt x="311" y="416"/>
                    <a:pt x="330" y="397"/>
                    <a:pt x="330" y="373"/>
                  </a:cubicBezTo>
                  <a:lnTo>
                    <a:pt x="330" y="138"/>
                  </a:lnTo>
                  <a:close/>
                  <a:moveTo>
                    <a:pt x="309" y="138"/>
                  </a:moveTo>
                  <a:cubicBezTo>
                    <a:pt x="309" y="373"/>
                    <a:pt x="309" y="373"/>
                    <a:pt x="309" y="373"/>
                  </a:cubicBezTo>
                  <a:cubicBezTo>
                    <a:pt x="309" y="385"/>
                    <a:pt x="299" y="394"/>
                    <a:pt x="288" y="394"/>
                  </a:cubicBezTo>
                  <a:cubicBezTo>
                    <a:pt x="224" y="394"/>
                    <a:pt x="224" y="394"/>
                    <a:pt x="224" y="394"/>
                  </a:cubicBezTo>
                  <a:cubicBezTo>
                    <a:pt x="212" y="394"/>
                    <a:pt x="202" y="385"/>
                    <a:pt x="202" y="373"/>
                  </a:cubicBezTo>
                  <a:cubicBezTo>
                    <a:pt x="202" y="138"/>
                    <a:pt x="202" y="138"/>
                    <a:pt x="202" y="138"/>
                  </a:cubicBezTo>
                  <a:cubicBezTo>
                    <a:pt x="202" y="127"/>
                    <a:pt x="212" y="117"/>
                    <a:pt x="224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99" y="117"/>
                    <a:pt x="309" y="127"/>
                    <a:pt x="309" y="138"/>
                  </a:cubicBezTo>
                  <a:close/>
                  <a:moveTo>
                    <a:pt x="288" y="341"/>
                  </a:moveTo>
                  <a:cubicBezTo>
                    <a:pt x="288" y="323"/>
                    <a:pt x="273" y="309"/>
                    <a:pt x="256" y="309"/>
                  </a:cubicBezTo>
                  <a:cubicBezTo>
                    <a:pt x="238" y="309"/>
                    <a:pt x="224" y="323"/>
                    <a:pt x="224" y="341"/>
                  </a:cubicBezTo>
                  <a:cubicBezTo>
                    <a:pt x="224" y="359"/>
                    <a:pt x="238" y="373"/>
                    <a:pt x="256" y="373"/>
                  </a:cubicBezTo>
                  <a:cubicBezTo>
                    <a:pt x="273" y="373"/>
                    <a:pt x="288" y="359"/>
                    <a:pt x="288" y="341"/>
                  </a:cubicBezTo>
                  <a:close/>
                  <a:moveTo>
                    <a:pt x="288" y="256"/>
                  </a:moveTo>
                  <a:cubicBezTo>
                    <a:pt x="288" y="238"/>
                    <a:pt x="273" y="224"/>
                    <a:pt x="256" y="224"/>
                  </a:cubicBezTo>
                  <a:cubicBezTo>
                    <a:pt x="238" y="224"/>
                    <a:pt x="224" y="238"/>
                    <a:pt x="224" y="256"/>
                  </a:cubicBezTo>
                  <a:cubicBezTo>
                    <a:pt x="224" y="273"/>
                    <a:pt x="238" y="288"/>
                    <a:pt x="256" y="288"/>
                  </a:cubicBezTo>
                  <a:cubicBezTo>
                    <a:pt x="273" y="288"/>
                    <a:pt x="288" y="273"/>
                    <a:pt x="288" y="256"/>
                  </a:cubicBezTo>
                  <a:close/>
                  <a:moveTo>
                    <a:pt x="288" y="170"/>
                  </a:moveTo>
                  <a:cubicBezTo>
                    <a:pt x="288" y="153"/>
                    <a:pt x="273" y="138"/>
                    <a:pt x="256" y="138"/>
                  </a:cubicBezTo>
                  <a:cubicBezTo>
                    <a:pt x="238" y="138"/>
                    <a:pt x="224" y="153"/>
                    <a:pt x="224" y="170"/>
                  </a:cubicBezTo>
                  <a:cubicBezTo>
                    <a:pt x="224" y="188"/>
                    <a:pt x="238" y="202"/>
                    <a:pt x="256" y="202"/>
                  </a:cubicBezTo>
                  <a:cubicBezTo>
                    <a:pt x="273" y="202"/>
                    <a:pt x="288" y="188"/>
                    <a:pt x="288" y="17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dirty="0">
                <a:solidFill>
                  <a:schemeClr val="dk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061603" y="3606664"/>
            <a:ext cx="2851603" cy="504000"/>
            <a:chOff x="9061603" y="3389843"/>
            <a:chExt cx="2851603" cy="504000"/>
          </a:xfrm>
        </p:grpSpPr>
        <p:sp>
          <p:nvSpPr>
            <p:cNvPr id="307" name="Google Shape;307;p42"/>
            <p:cNvSpPr txBox="1"/>
            <p:nvPr/>
          </p:nvSpPr>
          <p:spPr>
            <a:xfrm>
              <a:off x="9744206" y="3441651"/>
              <a:ext cx="2169000" cy="3859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BE" sz="1100" b="1" i="0" u="none" strike="noStrike" cap="none" dirty="0">
                  <a:solidFill>
                    <a:srgbClr val="F2F2F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rPr>
                <a:t>Use-case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rgbClr val="F2F2F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rPr>
                <a:t>Open Data Implementation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rgbClr val="F2F2F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rPr>
                <a:t>Analytics and Monitoring</a:t>
              </a:r>
              <a:endParaRPr lang="en-US" sz="1100" i="0" u="none" strike="noStrike" cap="none" dirty="0">
                <a:solidFill>
                  <a:srgbClr val="F2F2F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</p:txBody>
        </p:sp>
        <p:sp>
          <p:nvSpPr>
            <p:cNvPr id="344" name="Google Shape;344;p42"/>
            <p:cNvSpPr/>
            <p:nvPr/>
          </p:nvSpPr>
          <p:spPr>
            <a:xfrm>
              <a:off x="9061603" y="3389843"/>
              <a:ext cx="504000" cy="504000"/>
            </a:xfrm>
            <a:custGeom>
              <a:avLst/>
              <a:gdLst/>
              <a:ahLst/>
              <a:cxnLst/>
              <a:rect l="l" t="t" r="r" b="b"/>
              <a:pathLst>
                <a:path w="512" h="512" extrusionOk="0">
                  <a:moveTo>
                    <a:pt x="138" y="160"/>
                  </a:moveTo>
                  <a:cubicBezTo>
                    <a:pt x="341" y="160"/>
                    <a:pt x="341" y="160"/>
                    <a:pt x="341" y="160"/>
                  </a:cubicBezTo>
                  <a:cubicBezTo>
                    <a:pt x="341" y="212"/>
                    <a:pt x="341" y="212"/>
                    <a:pt x="341" y="212"/>
                  </a:cubicBezTo>
                  <a:cubicBezTo>
                    <a:pt x="236" y="304"/>
                    <a:pt x="236" y="304"/>
                    <a:pt x="236" y="304"/>
                  </a:cubicBezTo>
                  <a:cubicBezTo>
                    <a:pt x="189" y="249"/>
                    <a:pt x="189" y="249"/>
                    <a:pt x="189" y="249"/>
                  </a:cubicBezTo>
                  <a:cubicBezTo>
                    <a:pt x="185" y="244"/>
                    <a:pt x="179" y="244"/>
                    <a:pt x="174" y="247"/>
                  </a:cubicBezTo>
                  <a:cubicBezTo>
                    <a:pt x="170" y="251"/>
                    <a:pt x="169" y="258"/>
                    <a:pt x="173" y="263"/>
                  </a:cubicBezTo>
                  <a:cubicBezTo>
                    <a:pt x="226" y="327"/>
                    <a:pt x="226" y="327"/>
                    <a:pt x="226" y="327"/>
                  </a:cubicBezTo>
                  <a:cubicBezTo>
                    <a:pt x="226" y="327"/>
                    <a:pt x="226" y="327"/>
                    <a:pt x="226" y="327"/>
                  </a:cubicBezTo>
                  <a:cubicBezTo>
                    <a:pt x="228" y="329"/>
                    <a:pt x="231" y="330"/>
                    <a:pt x="234" y="330"/>
                  </a:cubicBezTo>
                  <a:cubicBezTo>
                    <a:pt x="237" y="330"/>
                    <a:pt x="239" y="329"/>
                    <a:pt x="241" y="328"/>
                  </a:cubicBezTo>
                  <a:cubicBezTo>
                    <a:pt x="341" y="241"/>
                    <a:pt x="341" y="241"/>
                    <a:pt x="341" y="241"/>
                  </a:cubicBezTo>
                  <a:cubicBezTo>
                    <a:pt x="341" y="362"/>
                    <a:pt x="341" y="362"/>
                    <a:pt x="341" y="362"/>
                  </a:cubicBezTo>
                  <a:cubicBezTo>
                    <a:pt x="138" y="362"/>
                    <a:pt x="138" y="362"/>
                    <a:pt x="138" y="362"/>
                  </a:cubicBezTo>
                  <a:lnTo>
                    <a:pt x="138" y="160"/>
                  </a:lnTo>
                  <a:close/>
                  <a:moveTo>
                    <a:pt x="512" y="256"/>
                  </a:moveTo>
                  <a:cubicBezTo>
                    <a:pt x="512" y="397"/>
                    <a:pt x="397" y="512"/>
                    <a:pt x="256" y="512"/>
                  </a:cubicBezTo>
                  <a:cubicBezTo>
                    <a:pt x="114" y="512"/>
                    <a:pt x="0" y="397"/>
                    <a:pt x="0" y="256"/>
                  </a:cubicBezTo>
                  <a:cubicBezTo>
                    <a:pt x="0" y="114"/>
                    <a:pt x="114" y="0"/>
                    <a:pt x="256" y="0"/>
                  </a:cubicBezTo>
                  <a:cubicBezTo>
                    <a:pt x="397" y="0"/>
                    <a:pt x="512" y="114"/>
                    <a:pt x="512" y="256"/>
                  </a:cubicBezTo>
                  <a:close/>
                  <a:moveTo>
                    <a:pt x="413" y="163"/>
                  </a:moveTo>
                  <a:cubicBezTo>
                    <a:pt x="409" y="159"/>
                    <a:pt x="402" y="158"/>
                    <a:pt x="398" y="162"/>
                  </a:cubicBezTo>
                  <a:cubicBezTo>
                    <a:pt x="362" y="193"/>
                    <a:pt x="362" y="193"/>
                    <a:pt x="362" y="193"/>
                  </a:cubicBezTo>
                  <a:cubicBezTo>
                    <a:pt x="362" y="149"/>
                    <a:pt x="362" y="149"/>
                    <a:pt x="362" y="149"/>
                  </a:cubicBezTo>
                  <a:cubicBezTo>
                    <a:pt x="362" y="143"/>
                    <a:pt x="358" y="138"/>
                    <a:pt x="352" y="138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2" y="138"/>
                    <a:pt x="117" y="143"/>
                    <a:pt x="117" y="149"/>
                  </a:cubicBezTo>
                  <a:cubicBezTo>
                    <a:pt x="117" y="373"/>
                    <a:pt x="117" y="373"/>
                    <a:pt x="117" y="373"/>
                  </a:cubicBezTo>
                  <a:cubicBezTo>
                    <a:pt x="117" y="379"/>
                    <a:pt x="122" y="384"/>
                    <a:pt x="128" y="384"/>
                  </a:cubicBezTo>
                  <a:cubicBezTo>
                    <a:pt x="352" y="384"/>
                    <a:pt x="352" y="384"/>
                    <a:pt x="352" y="384"/>
                  </a:cubicBezTo>
                  <a:cubicBezTo>
                    <a:pt x="358" y="384"/>
                    <a:pt x="362" y="379"/>
                    <a:pt x="362" y="373"/>
                  </a:cubicBezTo>
                  <a:cubicBezTo>
                    <a:pt x="362" y="222"/>
                    <a:pt x="362" y="222"/>
                    <a:pt x="362" y="222"/>
                  </a:cubicBezTo>
                  <a:cubicBezTo>
                    <a:pt x="412" y="178"/>
                    <a:pt x="412" y="178"/>
                    <a:pt x="412" y="178"/>
                  </a:cubicBezTo>
                  <a:cubicBezTo>
                    <a:pt x="416" y="174"/>
                    <a:pt x="417" y="168"/>
                    <a:pt x="413" y="16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dirty="0">
                <a:solidFill>
                  <a:schemeClr val="dk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9060891" y="4222184"/>
            <a:ext cx="2852315" cy="504712"/>
            <a:chOff x="9060891" y="4109060"/>
            <a:chExt cx="2852315" cy="504712"/>
          </a:xfrm>
        </p:grpSpPr>
        <p:sp>
          <p:nvSpPr>
            <p:cNvPr id="309" name="Google Shape;309;p42"/>
            <p:cNvSpPr txBox="1"/>
            <p:nvPr/>
          </p:nvSpPr>
          <p:spPr>
            <a:xfrm>
              <a:off x="9744206" y="4207742"/>
              <a:ext cx="2169000" cy="2711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R="0" lvl="0" algn="l" rtl="0"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</a:pPr>
              <a:r>
                <a:rPr lang="fr-BE" sz="1100" b="1" i="0" u="none" strike="noStrike" cap="none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rPr>
                <a:t>Key </a:t>
              </a:r>
              <a:r>
                <a:rPr lang="fr-BE" sz="1100" b="1" i="0" u="none" strike="noStrike" cap="none" dirty="0" smtClean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rPr>
                <a:t>questions</a:t>
              </a:r>
              <a:endParaRPr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grpSp>
          <p:nvGrpSpPr>
            <p:cNvPr id="345" name="Google Shape;345;p42"/>
            <p:cNvGrpSpPr/>
            <p:nvPr/>
          </p:nvGrpSpPr>
          <p:grpSpPr>
            <a:xfrm>
              <a:off x="9060891" y="4109060"/>
              <a:ext cx="504712" cy="504712"/>
              <a:chOff x="6194" y="1960"/>
              <a:chExt cx="340" cy="340"/>
            </a:xfrm>
          </p:grpSpPr>
          <p:sp>
            <p:nvSpPr>
              <p:cNvPr id="346" name="Google Shape;346;p42"/>
              <p:cNvSpPr/>
              <p:nvPr/>
            </p:nvSpPr>
            <p:spPr>
              <a:xfrm>
                <a:off x="6316" y="2038"/>
                <a:ext cx="97" cy="127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92" extrusionOk="0">
                    <a:moveTo>
                      <a:pt x="72" y="0"/>
                    </a:moveTo>
                    <a:cubicBezTo>
                      <a:pt x="38" y="0"/>
                      <a:pt x="9" y="22"/>
                      <a:pt x="0" y="54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9" y="35"/>
                      <a:pt x="49" y="21"/>
                      <a:pt x="72" y="21"/>
                    </a:cubicBezTo>
                    <a:cubicBezTo>
                      <a:pt x="101" y="21"/>
                      <a:pt x="125" y="45"/>
                      <a:pt x="125" y="75"/>
                    </a:cubicBezTo>
                    <a:cubicBezTo>
                      <a:pt x="125" y="104"/>
                      <a:pt x="101" y="128"/>
                      <a:pt x="72" y="128"/>
                    </a:cubicBezTo>
                    <a:cubicBezTo>
                      <a:pt x="61" y="128"/>
                      <a:pt x="61" y="128"/>
                      <a:pt x="61" y="128"/>
                    </a:cubicBezTo>
                    <a:cubicBezTo>
                      <a:pt x="61" y="192"/>
                      <a:pt x="61" y="192"/>
                      <a:pt x="61" y="192"/>
                    </a:cubicBezTo>
                    <a:cubicBezTo>
                      <a:pt x="82" y="192"/>
                      <a:pt x="82" y="192"/>
                      <a:pt x="82" y="192"/>
                    </a:cubicBezTo>
                    <a:cubicBezTo>
                      <a:pt x="82" y="157"/>
                      <a:pt x="82" y="157"/>
                      <a:pt x="82" y="157"/>
                    </a:cubicBezTo>
                    <a:cubicBezTo>
                      <a:pt x="82" y="152"/>
                      <a:pt x="86" y="148"/>
                      <a:pt x="90" y="147"/>
                    </a:cubicBezTo>
                    <a:cubicBezTo>
                      <a:pt x="123" y="138"/>
                      <a:pt x="146" y="109"/>
                      <a:pt x="146" y="75"/>
                    </a:cubicBezTo>
                    <a:cubicBezTo>
                      <a:pt x="146" y="33"/>
                      <a:pt x="113" y="0"/>
                      <a:pt x="72" y="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 dirty="0">
                  <a:solidFill>
                    <a:schemeClr val="dk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  <p:sp>
            <p:nvSpPr>
              <p:cNvPr id="347" name="Google Shape;347;p42"/>
              <p:cNvSpPr/>
              <p:nvPr/>
            </p:nvSpPr>
            <p:spPr>
              <a:xfrm>
                <a:off x="6194" y="1960"/>
                <a:ext cx="340" cy="34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512" extrusionOk="0">
                    <a:moveTo>
                      <a:pt x="256" y="0"/>
                    </a:moveTo>
                    <a:cubicBezTo>
                      <a:pt x="114" y="0"/>
                      <a:pt x="0" y="114"/>
                      <a:pt x="0" y="256"/>
                    </a:cubicBezTo>
                    <a:cubicBezTo>
                      <a:pt x="0" y="397"/>
                      <a:pt x="114" y="512"/>
                      <a:pt x="256" y="512"/>
                    </a:cubicBezTo>
                    <a:cubicBezTo>
                      <a:pt x="397" y="512"/>
                      <a:pt x="512" y="397"/>
                      <a:pt x="512" y="256"/>
                    </a:cubicBezTo>
                    <a:cubicBezTo>
                      <a:pt x="512" y="114"/>
                      <a:pt x="397" y="0"/>
                      <a:pt x="256" y="0"/>
                    </a:cubicBezTo>
                    <a:close/>
                    <a:moveTo>
                      <a:pt x="256" y="416"/>
                    </a:moveTo>
                    <a:cubicBezTo>
                      <a:pt x="238" y="416"/>
                      <a:pt x="224" y="401"/>
                      <a:pt x="224" y="384"/>
                    </a:cubicBezTo>
                    <a:cubicBezTo>
                      <a:pt x="224" y="366"/>
                      <a:pt x="238" y="352"/>
                      <a:pt x="256" y="352"/>
                    </a:cubicBezTo>
                    <a:cubicBezTo>
                      <a:pt x="273" y="352"/>
                      <a:pt x="288" y="366"/>
                      <a:pt x="288" y="384"/>
                    </a:cubicBezTo>
                    <a:cubicBezTo>
                      <a:pt x="288" y="401"/>
                      <a:pt x="273" y="416"/>
                      <a:pt x="256" y="416"/>
                    </a:cubicBezTo>
                    <a:close/>
                    <a:moveTo>
                      <a:pt x="288" y="282"/>
                    </a:moveTo>
                    <a:cubicBezTo>
                      <a:pt x="288" y="320"/>
                      <a:pt x="288" y="320"/>
                      <a:pt x="288" y="320"/>
                    </a:cubicBezTo>
                    <a:cubicBezTo>
                      <a:pt x="288" y="326"/>
                      <a:pt x="283" y="330"/>
                      <a:pt x="277" y="330"/>
                    </a:cubicBezTo>
                    <a:cubicBezTo>
                      <a:pt x="234" y="330"/>
                      <a:pt x="234" y="330"/>
                      <a:pt x="234" y="330"/>
                    </a:cubicBezTo>
                    <a:cubicBezTo>
                      <a:pt x="228" y="330"/>
                      <a:pt x="224" y="326"/>
                      <a:pt x="224" y="320"/>
                    </a:cubicBezTo>
                    <a:cubicBezTo>
                      <a:pt x="224" y="234"/>
                      <a:pt x="224" y="234"/>
                      <a:pt x="224" y="234"/>
                    </a:cubicBezTo>
                    <a:cubicBezTo>
                      <a:pt x="224" y="232"/>
                      <a:pt x="225" y="229"/>
                      <a:pt x="227" y="227"/>
                    </a:cubicBezTo>
                    <a:cubicBezTo>
                      <a:pt x="229" y="225"/>
                      <a:pt x="231" y="224"/>
                      <a:pt x="234" y="224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72" y="224"/>
                      <a:pt x="288" y="208"/>
                      <a:pt x="288" y="192"/>
                    </a:cubicBezTo>
                    <a:cubicBezTo>
                      <a:pt x="288" y="174"/>
                      <a:pt x="273" y="160"/>
                      <a:pt x="256" y="160"/>
                    </a:cubicBezTo>
                    <a:cubicBezTo>
                      <a:pt x="240" y="160"/>
                      <a:pt x="227" y="171"/>
                      <a:pt x="224" y="186"/>
                    </a:cubicBezTo>
                    <a:cubicBezTo>
                      <a:pt x="223" y="191"/>
                      <a:pt x="219" y="195"/>
                      <a:pt x="214" y="195"/>
                    </a:cubicBezTo>
                    <a:cubicBezTo>
                      <a:pt x="171" y="192"/>
                      <a:pt x="171" y="192"/>
                      <a:pt x="171" y="192"/>
                    </a:cubicBezTo>
                    <a:cubicBezTo>
                      <a:pt x="165" y="191"/>
                      <a:pt x="161" y="187"/>
                      <a:pt x="161" y="181"/>
                    </a:cubicBezTo>
                    <a:cubicBezTo>
                      <a:pt x="161" y="181"/>
                      <a:pt x="161" y="178"/>
                      <a:pt x="161" y="176"/>
                    </a:cubicBezTo>
                    <a:cubicBezTo>
                      <a:pt x="169" y="129"/>
                      <a:pt x="208" y="96"/>
                      <a:pt x="256" y="96"/>
                    </a:cubicBezTo>
                    <a:cubicBezTo>
                      <a:pt x="309" y="96"/>
                      <a:pt x="352" y="139"/>
                      <a:pt x="352" y="192"/>
                    </a:cubicBezTo>
                    <a:cubicBezTo>
                      <a:pt x="352" y="233"/>
                      <a:pt x="326" y="269"/>
                      <a:pt x="288" y="282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 dirty="0">
                  <a:solidFill>
                    <a:schemeClr val="dk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  <p:sp>
            <p:nvSpPr>
              <p:cNvPr id="348" name="Google Shape;348;p42"/>
              <p:cNvSpPr/>
              <p:nvPr/>
            </p:nvSpPr>
            <p:spPr>
              <a:xfrm>
                <a:off x="6357" y="2208"/>
                <a:ext cx="0" cy="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 dirty="0">
                  <a:solidFill>
                    <a:schemeClr val="dk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/>
                  <a:sym typeface="Verdana"/>
                </a:endParaRPr>
              </a:p>
            </p:txBody>
          </p:sp>
        </p:grpSp>
      </p:grpSp>
      <p:sp>
        <p:nvSpPr>
          <p:cNvPr id="51" name="Google Shape;306;p42"/>
          <p:cNvSpPr txBox="1"/>
          <p:nvPr/>
        </p:nvSpPr>
        <p:spPr>
          <a:xfrm>
            <a:off x="9744206" y="2028247"/>
            <a:ext cx="2342286" cy="523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BE" sz="11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Pilot 2</a:t>
            </a:r>
            <a:endParaRPr sz="1100" b="1" i="0" u="none" strike="noStrike" cap="none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Explorer - from July</a:t>
            </a:r>
            <a:r>
              <a:rPr lang="fr-BE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fr-BE" sz="11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2020</a:t>
            </a:r>
            <a:endParaRPr lang="fr-BE" sz="11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3" name="Google Shape;313;p42"/>
          <p:cNvSpPr/>
          <p:nvPr/>
        </p:nvSpPr>
        <p:spPr>
          <a:xfrm>
            <a:off x="727613" y="935345"/>
            <a:ext cx="7657381" cy="2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2014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- Launch of the electronic procurement system to conduct procurement processes electronically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4" name="Google Shape;313;p42"/>
          <p:cNvSpPr/>
          <p:nvPr/>
        </p:nvSpPr>
        <p:spPr>
          <a:xfrm>
            <a:off x="728164" y="1163350"/>
            <a:ext cx="7730040" cy="341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2018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- Pilot of the monitoring and reporting module to automate reporting processes, facilitate data-driven decision-making and ensure the reliability as well as the efficiency of the prepared reports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5" name="Google Shape;313;p42"/>
          <p:cNvSpPr/>
          <p:nvPr/>
        </p:nvSpPr>
        <p:spPr>
          <a:xfrm>
            <a:off x="725006" y="1535762"/>
            <a:ext cx="7660940" cy="65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2019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– Decision on implementation of the open government data on public procurement using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Open Contracting Data Standard (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OCDS) to meet requirements needed for innovative and transformative solutions to analyze data,  to increase citizen access to open government procurement data, and to detect corruption.</a:t>
            </a:r>
            <a:r>
              <a:rPr lang="en-GB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  </a:t>
            </a:r>
            <a:endParaRPr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  <a:sym typeface="Verdana"/>
            </a:endParaRPr>
          </a:p>
        </p:txBody>
      </p:sp>
      <p:sp>
        <p:nvSpPr>
          <p:cNvPr id="57" name="Google Shape;314;p42"/>
          <p:cNvSpPr/>
          <p:nvPr/>
        </p:nvSpPr>
        <p:spPr>
          <a:xfrm>
            <a:off x="727613" y="2426054"/>
            <a:ext cx="7546790" cy="267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Implement the advanced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OCDS to empower use of the open data on public procurement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  <a:sym typeface="Verdana"/>
            </a:endParaRPr>
          </a:p>
        </p:txBody>
      </p:sp>
      <p:sp>
        <p:nvSpPr>
          <p:cNvPr id="58" name="Google Shape;314;p42"/>
          <p:cNvSpPr/>
          <p:nvPr/>
        </p:nvSpPr>
        <p:spPr>
          <a:xfrm>
            <a:off x="720517" y="2639118"/>
            <a:ext cx="7642086" cy="377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Provide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access to a single official open data source for standardized public procurement information to be used by government departments, the business community and civil society organizations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  <a:sym typeface="Verdana"/>
            </a:endParaRPr>
          </a:p>
        </p:txBody>
      </p:sp>
      <p:sp>
        <p:nvSpPr>
          <p:cNvPr id="59" name="Google Shape;314;p42"/>
          <p:cNvSpPr/>
          <p:nvPr/>
        </p:nvSpPr>
        <p:spPr>
          <a:xfrm>
            <a:off x="720517" y="2919796"/>
            <a:ext cx="7699470" cy="475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Improve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reporting and monitoring on public procurement to increase the efficiency as well as coverage, to detect corruption, and to facilitate civic monitoring of local public spending.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0" name="Google Shape;316;p42"/>
          <p:cNvSpPr/>
          <p:nvPr/>
        </p:nvSpPr>
        <p:spPr>
          <a:xfrm>
            <a:off x="720517" y="3792472"/>
            <a:ext cx="7644923" cy="240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Extract Transform and Load (ETL) application extracts public procurement data from eProcurement system, then transforms the data to OCDS and loads to the dedicated OCDS database.</a:t>
            </a:r>
          </a:p>
        </p:txBody>
      </p:sp>
      <p:sp>
        <p:nvSpPr>
          <p:cNvPr id="61" name="Google Shape;316;p42"/>
          <p:cNvSpPr/>
          <p:nvPr/>
        </p:nvSpPr>
        <p:spPr>
          <a:xfrm>
            <a:off x="723778" y="4242995"/>
            <a:ext cx="7644923" cy="289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Extended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analytical reporting module ('Explorer') enables automated reporting for the government  using the OCDS public procurement data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2" name="Google Shape;316;p42"/>
          <p:cNvSpPr/>
          <p:nvPr/>
        </p:nvSpPr>
        <p:spPr>
          <a:xfrm>
            <a:off x="727613" y="4022018"/>
            <a:ext cx="7076884" cy="26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API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provides access to the OCDS open data on public procurement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3" name="Google Shape;316;p42"/>
          <p:cNvSpPr/>
          <p:nvPr/>
        </p:nvSpPr>
        <p:spPr>
          <a:xfrm>
            <a:off x="727589" y="4532123"/>
            <a:ext cx="7644923" cy="359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Analytical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application (Observer') 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has been embedded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in the official portal to visualize the OCDS public procurement information for the general public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4" name="Google Shape;316;p42"/>
          <p:cNvSpPr/>
          <p:nvPr/>
        </p:nvSpPr>
        <p:spPr>
          <a:xfrm>
            <a:off x="727589" y="4861767"/>
            <a:ext cx="7644923" cy="21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Open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data OCDS red flags tool 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detects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irregularities and 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identifies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risks of law 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violations;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5" name="Google Shape;316;p42"/>
          <p:cNvSpPr/>
          <p:nvPr/>
        </p:nvSpPr>
        <p:spPr>
          <a:xfrm>
            <a:off x="727589" y="5073684"/>
            <a:ext cx="7644923" cy="21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lvl="0" indent="-171450" algn="just"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Open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Source Software has been mainly used to produced above-mentioned solutions.</a:t>
            </a:r>
            <a:endParaRPr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6" name="Google Shape;318;p42"/>
          <p:cNvSpPr/>
          <p:nvPr/>
        </p:nvSpPr>
        <p:spPr>
          <a:xfrm>
            <a:off x="732038" y="5864335"/>
            <a:ext cx="7672125" cy="235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Efficient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automated business intelligent approach to reporting and market analysis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8" name="Google Shape;318;p42"/>
          <p:cNvSpPr/>
          <p:nvPr/>
        </p:nvSpPr>
        <p:spPr>
          <a:xfrm>
            <a:off x="729753" y="5694442"/>
            <a:ext cx="7672125" cy="210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Strengthened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the transparency and integrity of governmental activities via OCDS open data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  <a:endParaRPr lang="en-US" sz="1100" dirty="0">
              <a:solidFill>
                <a:srgbClr val="323232"/>
              </a:solidFill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9" name="Google Shape;318;p42"/>
          <p:cNvSpPr/>
          <p:nvPr/>
        </p:nvSpPr>
        <p:spPr>
          <a:xfrm>
            <a:off x="732037" y="6055253"/>
            <a:ext cx="7672125" cy="235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Greater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civic oversight and influence over public  spending via analytics; </a:t>
            </a:r>
          </a:p>
        </p:txBody>
      </p:sp>
      <p:sp>
        <p:nvSpPr>
          <p:cNvPr id="70" name="Google Shape;318;p42"/>
          <p:cNvSpPr/>
          <p:nvPr/>
        </p:nvSpPr>
        <p:spPr>
          <a:xfrm>
            <a:off x="733553" y="6248245"/>
            <a:ext cx="5783023" cy="235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Risk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mitigation </a:t>
            </a: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and prevention of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corruption via the warning red flag tool</a:t>
            </a:r>
            <a:r>
              <a:rPr lang="en-US" sz="1100" dirty="0" smtClean="0"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  <a:endParaRPr lang="en-US" sz="1100" dirty="0">
              <a:highlight>
                <a:srgbClr val="FFFFFF"/>
              </a:highligh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1" name="Google Shape;318;p42"/>
          <p:cNvSpPr/>
          <p:nvPr/>
        </p:nvSpPr>
        <p:spPr>
          <a:xfrm>
            <a:off x="736044" y="6445259"/>
            <a:ext cx="7215897" cy="262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900" tIns="88900" rIns="88900" bIns="88900" anchor="ctr" anchorCtr="0">
            <a:noAutofit/>
          </a:bodyPr>
          <a:lstStyle/>
          <a:p>
            <a:pPr marL="171450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Unleashed </a:t>
            </a:r>
            <a:r>
              <a:rPr lang="en-US" sz="1100" dirty="0">
                <a:solidFill>
                  <a:srgbClr val="323232"/>
                </a:solidFill>
                <a:highlight>
                  <a:srgbClr val="FFFFFF"/>
                </a:highlight>
                <a:latin typeface="Verdana" panose="020B0604030504040204" pitchFamily="34" charset="0"/>
                <a:ea typeface="Verdana" panose="020B0604030504040204" pitchFamily="34" charset="0"/>
              </a:rPr>
              <a:t>power of transformation and innovation of public procurement sector with open data.</a:t>
            </a:r>
          </a:p>
        </p:txBody>
      </p:sp>
      <p:sp>
        <p:nvSpPr>
          <p:cNvPr id="74" name="Google Shape;306;p42"/>
          <p:cNvSpPr txBox="1"/>
          <p:nvPr/>
        </p:nvSpPr>
        <p:spPr>
          <a:xfrm>
            <a:off x="9744206" y="2728678"/>
            <a:ext cx="2342286" cy="457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spcBef>
                <a:spcPts val="600"/>
              </a:spcBef>
            </a:pPr>
            <a:r>
              <a:rPr lang="en-US" sz="11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Open </a:t>
            </a:r>
            <a:r>
              <a:rPr lang="en-US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OCDS red flags app </a:t>
            </a:r>
            <a:r>
              <a:rPr lang="en-US" sz="11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– from October </a:t>
            </a:r>
            <a:r>
              <a:rPr lang="en-US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2020</a:t>
            </a:r>
            <a:r>
              <a:rPr lang="fr-BE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sz="1100" i="0" u="none" strike="noStrike" cap="none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5" name="Google Shape;306;p42"/>
          <p:cNvSpPr txBox="1"/>
          <p:nvPr/>
        </p:nvSpPr>
        <p:spPr>
          <a:xfrm>
            <a:off x="9732896" y="2462104"/>
            <a:ext cx="2342286" cy="36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spcBef>
                <a:spcPts val="600"/>
              </a:spcBef>
            </a:pPr>
            <a:r>
              <a:rPr lang="fr-BE" sz="1100" i="0" u="none" strike="noStrike" cap="none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Observer </a:t>
            </a:r>
            <a:r>
              <a:rPr lang="fr-BE" sz="1100" i="0" u="none" strike="noStrike" cap="none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sz="11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from </a:t>
            </a:r>
            <a:r>
              <a:rPr lang="en-US" sz="1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October </a:t>
            </a:r>
            <a:r>
              <a:rPr lang="en-US" sz="11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2020</a:t>
            </a:r>
            <a:endParaRPr lang="en-US" sz="11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7" name="Google Shape;309;p42"/>
          <p:cNvSpPr txBox="1"/>
          <p:nvPr/>
        </p:nvSpPr>
        <p:spPr>
          <a:xfrm>
            <a:off x="9756801" y="5398725"/>
            <a:ext cx="2169000" cy="657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>
              <a:spcBef>
                <a:spcPts val="600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chemeClr val="bg1"/>
                </a:solidFill>
              </a:rPr>
              <a:t>How </a:t>
            </a:r>
            <a:r>
              <a:rPr lang="en-US" sz="1100" dirty="0">
                <a:solidFill>
                  <a:schemeClr val="bg1"/>
                </a:solidFill>
              </a:rPr>
              <a:t>to re-use the project technologies and methodologies?</a:t>
            </a:r>
            <a:endParaRPr lang="en-US" sz="1100" dirty="0">
              <a:solidFill>
                <a:schemeClr val="bg1"/>
              </a:solidFill>
              <a:sym typeface="Verdana"/>
            </a:endParaRPr>
          </a:p>
        </p:txBody>
      </p:sp>
      <p:sp>
        <p:nvSpPr>
          <p:cNvPr id="78" name="Google Shape;309;p42"/>
          <p:cNvSpPr txBox="1"/>
          <p:nvPr/>
        </p:nvSpPr>
        <p:spPr>
          <a:xfrm>
            <a:off x="9744206" y="4520287"/>
            <a:ext cx="2169000" cy="45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indent="-171450">
              <a:spcBef>
                <a:spcPts val="600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chemeClr val="bg1"/>
                </a:solidFill>
              </a:rPr>
              <a:t>Will </a:t>
            </a:r>
            <a:r>
              <a:rPr lang="en-US" sz="1100" dirty="0">
                <a:solidFill>
                  <a:schemeClr val="bg1"/>
                </a:solidFill>
              </a:rPr>
              <a:t>be ex-ante monitoring  implemented in </a:t>
            </a:r>
            <a:r>
              <a:rPr lang="fr-BE" sz="1100" dirty="0">
                <a:solidFill>
                  <a:schemeClr val="bg1"/>
                </a:solidFill>
              </a:rPr>
              <a:t>the country</a:t>
            </a:r>
            <a:r>
              <a:rPr lang="fr-BE" sz="1100" dirty="0" smtClean="0">
                <a:solidFill>
                  <a:schemeClr val="bg1"/>
                </a:solidFill>
              </a:rPr>
              <a:t>?</a:t>
            </a:r>
            <a:endParaRPr lang="fr-BE" sz="1100" dirty="0">
              <a:solidFill>
                <a:schemeClr val="bg1"/>
              </a:solidFill>
            </a:endParaRPr>
          </a:p>
        </p:txBody>
      </p:sp>
      <p:sp>
        <p:nvSpPr>
          <p:cNvPr id="79" name="Google Shape;309;p42"/>
          <p:cNvSpPr txBox="1"/>
          <p:nvPr/>
        </p:nvSpPr>
        <p:spPr>
          <a:xfrm>
            <a:off x="9744206" y="4964896"/>
            <a:ext cx="2169000" cy="518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indent="-171450">
              <a:spcBef>
                <a:spcPts val="600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100" dirty="0" smtClean="0">
                <a:solidFill>
                  <a:schemeClr val="bg1"/>
                </a:solidFill>
              </a:rPr>
              <a:t>What </a:t>
            </a:r>
            <a:r>
              <a:rPr lang="en-US" sz="1100" dirty="0">
                <a:solidFill>
                  <a:schemeClr val="bg1"/>
                </a:solidFill>
              </a:rPr>
              <a:t>are main outcomes of the project</a:t>
            </a:r>
            <a:r>
              <a:rPr lang="en-US" sz="1100" dirty="0" smtClean="0">
                <a:solidFill>
                  <a:schemeClr val="bg1"/>
                </a:solidFill>
              </a:rPr>
              <a:t>?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81" name="Google Shape;306;p42"/>
          <p:cNvSpPr txBox="1"/>
          <p:nvPr/>
        </p:nvSpPr>
        <p:spPr>
          <a:xfrm>
            <a:off x="9732896" y="3128199"/>
            <a:ext cx="2459104" cy="33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spcBef>
                <a:spcPts val="600"/>
              </a:spcBef>
            </a:pPr>
            <a:r>
              <a:rPr lang="en-US" sz="11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Outreach events – December 2020</a:t>
            </a:r>
            <a:endParaRPr sz="1100" i="0" u="none" strike="noStrike" cap="none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28448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313" grpId="0"/>
      <p:bldP spid="314" grpId="0"/>
      <p:bldP spid="316" grpId="0"/>
      <p:bldP spid="318" grpId="0"/>
      <p:bldP spid="51" grpId="0"/>
      <p:bldP spid="53" grpId="0"/>
      <p:bldP spid="54" grpId="0"/>
      <p:bldP spid="55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8" grpId="0"/>
      <p:bldP spid="69" grpId="0"/>
      <p:bldP spid="70" grpId="0"/>
      <p:bldP spid="71" grpId="0"/>
      <p:bldP spid="74" grpId="0"/>
      <p:bldP spid="75" grpId="0"/>
      <p:bldP spid="77" grpId="0"/>
      <p:bldP spid="78" grpId="0"/>
      <p:bldP spid="79" grpId="0"/>
      <p:bldP spid="8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|12|36|10.6|18.7|2.4|6.8|8.8|14.3|2.2|11.1|8|9.8|9.6|13|8|4.3|4.8|3.3|5.3|6.1|8|6.4|7.8|18.7|7|1|5|4.7|3.4|5.1"/>
</p:tagLst>
</file>

<file path=ppt/theme/theme1.xml><?xml version="1.0" encoding="utf-8"?>
<a:theme xmlns:a="http://schemas.openxmlformats.org/drawingml/2006/main" name="Deloitte_US_Onscreen">
  <a:themeElements>
    <a:clrScheme name="Deloitte colors">
      <a:dk1>
        <a:srgbClr val="000000"/>
      </a:dk1>
      <a:lt1>
        <a:srgbClr val="FFFFFF"/>
      </a:lt1>
      <a:dk2>
        <a:srgbClr val="53565A"/>
      </a:dk2>
      <a:lt2>
        <a:srgbClr val="D0D0CE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53565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A8D333B2CEF194CB6B3E62827184063" ma:contentTypeVersion="12" ma:contentTypeDescription="Crear nuevo documento." ma:contentTypeScope="" ma:versionID="ade57ba623d6c6f1e998e9e1f8f9f24e">
  <xsd:schema xmlns:xsd="http://www.w3.org/2001/XMLSchema" xmlns:xs="http://www.w3.org/2001/XMLSchema" xmlns:p="http://schemas.microsoft.com/office/2006/metadata/properties" xmlns:ns2="0164212b-1d17-4b44-8df4-ce9df8ea03e1" xmlns:ns3="b4822bb7-ddf6-482e-8c72-6321e42379e9" targetNamespace="http://schemas.microsoft.com/office/2006/metadata/properties" ma:root="true" ma:fieldsID="e074e18d8b4f6f8aafdf83347a81e933" ns2:_="" ns3:_="">
    <xsd:import namespace="0164212b-1d17-4b44-8df4-ce9df8ea03e1"/>
    <xsd:import namespace="b4822bb7-ddf6-482e-8c72-6321e42379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64212b-1d17-4b44-8df4-ce9df8ea03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822bb7-ddf6-482e-8c72-6321e42379e9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sisl xmlns:xsi="http://www.w3.org/2001/XMLSchema-instance" xmlns:xsd="http://www.w3.org/2001/XMLSchema" xmlns="http://www.boldonjames.com/2008/01/sie/internal/label" sislVersion="0" policy="1d45786f-a737-4735-8af6-df12fb6939a2" origin="userSelected"/>
</file>

<file path=customXml/itemProps1.xml><?xml version="1.0" encoding="utf-8"?>
<ds:datastoreItem xmlns:ds="http://schemas.openxmlformats.org/officeDocument/2006/customXml" ds:itemID="{B294D298-C94C-4A42-86AA-C37EC8ADEF65}">
  <ds:schemaRefs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0164212b-1d17-4b44-8df4-ce9df8ea03e1"/>
    <ds:schemaRef ds:uri="http://schemas.openxmlformats.org/package/2006/metadata/core-properties"/>
    <ds:schemaRef ds:uri="b4822bb7-ddf6-482e-8c72-6321e42379e9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582F305-5C7E-4D1F-A6EC-07BE6948C0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164212b-1d17-4b44-8df4-ce9df8ea03e1"/>
    <ds:schemaRef ds:uri="b4822bb7-ddf6-482e-8c72-6321e42379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70AA037-0E97-480B-A917-638D94DCB149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E35218C0-A35C-488D-A893-719B448D780A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1213</TotalTime>
  <Words>452</Words>
  <Application>Microsoft Office PowerPoint</Application>
  <PresentationFormat>Widescreen</PresentationFormat>
  <Paragraphs>42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Noto Sans Symbols</vt:lpstr>
      <vt:lpstr>Verdana</vt:lpstr>
      <vt:lpstr>Deloitte_US_Onscreen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</dc:creator>
  <cp:keywords>[EBRD]</cp:keywords>
  <cp:lastModifiedBy>Anna Soloviova</cp:lastModifiedBy>
  <cp:revision>86</cp:revision>
  <dcterms:modified xsi:type="dcterms:W3CDTF">2021-01-18T08:58:01Z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55a2fb78-9702-4ac6-8eb8-414619e97688</vt:lpwstr>
  </property>
  <property fmtid="{D5CDD505-2E9C-101B-9397-08002B2CF9AE}" pid="3" name="bjDocumentSecurityLabel">
    <vt:lpwstr>This item has no classification</vt:lpwstr>
  </property>
  <property fmtid="{D5CDD505-2E9C-101B-9397-08002B2CF9AE}" pid="4" name="bjSaver">
    <vt:lpwstr>Vfo6On/DUR2ICtNKVl+F1QO05tqdsI0j</vt:lpwstr>
  </property>
  <property fmtid="{D5CDD505-2E9C-101B-9397-08002B2CF9AE}" pid="5" name="ContentTypeId">
    <vt:lpwstr>0x0101009A8D333B2CEF194CB6B3E62827184063</vt:lpwstr>
  </property>
</Properties>
</file>